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handoutMasterIdLst>
    <p:handoutMasterId r:id="rId86"/>
  </p:handoutMasterIdLst>
  <p:sldIdLst>
    <p:sldId id="477" r:id="rId2"/>
    <p:sldId id="257" r:id="rId3"/>
    <p:sldId id="351" r:id="rId4"/>
    <p:sldId id="481" r:id="rId5"/>
    <p:sldId id="261" r:id="rId6"/>
    <p:sldId id="439" r:id="rId7"/>
    <p:sldId id="445" r:id="rId8"/>
    <p:sldId id="486" r:id="rId9"/>
    <p:sldId id="446" r:id="rId10"/>
    <p:sldId id="447" r:id="rId11"/>
    <p:sldId id="448" r:id="rId12"/>
    <p:sldId id="449" r:id="rId13"/>
    <p:sldId id="450" r:id="rId14"/>
    <p:sldId id="452" r:id="rId15"/>
    <p:sldId id="451" r:id="rId16"/>
    <p:sldId id="493" r:id="rId17"/>
    <p:sldId id="454" r:id="rId18"/>
    <p:sldId id="455" r:id="rId19"/>
    <p:sldId id="350" r:id="rId20"/>
    <p:sldId id="432" r:id="rId21"/>
    <p:sldId id="456" r:id="rId22"/>
    <p:sldId id="461" r:id="rId23"/>
    <p:sldId id="483" r:id="rId24"/>
    <p:sldId id="457" r:id="rId25"/>
    <p:sldId id="458" r:id="rId26"/>
    <p:sldId id="459" r:id="rId27"/>
    <p:sldId id="465" r:id="rId28"/>
    <p:sldId id="431" r:id="rId29"/>
    <p:sldId id="462" r:id="rId30"/>
    <p:sldId id="463" r:id="rId31"/>
    <p:sldId id="377" r:id="rId32"/>
    <p:sldId id="267" r:id="rId33"/>
    <p:sldId id="494" r:id="rId34"/>
    <p:sldId id="495" r:id="rId35"/>
    <p:sldId id="497" r:id="rId36"/>
    <p:sldId id="498" r:id="rId37"/>
    <p:sldId id="496" r:id="rId38"/>
    <p:sldId id="492" r:id="rId39"/>
    <p:sldId id="433" r:id="rId40"/>
    <p:sldId id="469" r:id="rId41"/>
    <p:sldId id="482" r:id="rId42"/>
    <p:sldId id="468" r:id="rId43"/>
    <p:sldId id="464" r:id="rId44"/>
    <p:sldId id="390" r:id="rId45"/>
    <p:sldId id="348" r:id="rId46"/>
    <p:sldId id="349" r:id="rId47"/>
    <p:sldId id="391" r:id="rId48"/>
    <p:sldId id="490" r:id="rId49"/>
    <p:sldId id="466" r:id="rId50"/>
    <p:sldId id="313" r:id="rId51"/>
    <p:sldId id="393" r:id="rId52"/>
    <p:sldId id="420" r:id="rId53"/>
    <p:sldId id="397" r:id="rId54"/>
    <p:sldId id="467" r:id="rId55"/>
    <p:sldId id="471" r:id="rId56"/>
    <p:sldId id="470" r:id="rId57"/>
    <p:sldId id="491" r:id="rId58"/>
    <p:sldId id="290" r:id="rId59"/>
    <p:sldId id="392" r:id="rId60"/>
    <p:sldId id="277" r:id="rId61"/>
    <p:sldId id="472" r:id="rId62"/>
    <p:sldId id="474" r:id="rId63"/>
    <p:sldId id="473" r:id="rId64"/>
    <p:sldId id="414" r:id="rId65"/>
    <p:sldId id="372" r:id="rId66"/>
    <p:sldId id="484" r:id="rId67"/>
    <p:sldId id="272" r:id="rId68"/>
    <p:sldId id="412" r:id="rId69"/>
    <p:sldId id="430" r:id="rId70"/>
    <p:sldId id="489" r:id="rId71"/>
    <p:sldId id="413" r:id="rId72"/>
    <p:sldId id="426" r:id="rId73"/>
    <p:sldId id="421" r:id="rId74"/>
    <p:sldId id="476" r:id="rId75"/>
    <p:sldId id="387" r:id="rId76"/>
    <p:sldId id="475" r:id="rId77"/>
    <p:sldId id="488" r:id="rId78"/>
    <p:sldId id="485" r:id="rId79"/>
    <p:sldId id="417" r:id="rId80"/>
    <p:sldId id="295" r:id="rId81"/>
    <p:sldId id="478" r:id="rId82"/>
    <p:sldId id="352" r:id="rId83"/>
    <p:sldId id="287" r:id="rId84"/>
  </p:sldIdLst>
  <p:sldSz cx="9144000" cy="6858000" type="screen4x3"/>
  <p:notesSz cx="7086600" cy="9372600"/>
  <p:custDataLst>
    <p:tags r:id="rId87"/>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3">
          <p15:clr>
            <a:srgbClr val="A4A3A4"/>
          </p15:clr>
        </p15:guide>
        <p15:guide id="2" pos="223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33"/>
    <a:srgbClr val="00B413"/>
    <a:srgbClr val="FFEF1E"/>
    <a:srgbClr val="FFED4F"/>
    <a:srgbClr val="000000"/>
    <a:srgbClr val="ABA8AA"/>
    <a:srgbClr val="A4A4A4"/>
    <a:srgbClr val="7300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37" autoAdjust="0"/>
    <p:restoredTop sz="94737" autoAdjust="0"/>
  </p:normalViewPr>
  <p:slideViewPr>
    <p:cSldViewPr>
      <p:cViewPr varScale="1">
        <p:scale>
          <a:sx n="110" d="100"/>
          <a:sy n="110" d="100"/>
        </p:scale>
        <p:origin x="1644" y="58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82" d="100"/>
          <a:sy n="82" d="100"/>
        </p:scale>
        <p:origin x="-2360" y="-112"/>
      </p:cViewPr>
      <p:guideLst>
        <p:guide orient="horz" pos="2953"/>
        <p:guide pos="2233"/>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gs" Target="tags/tag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NULL"/></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7074" name="Rectangle 2"/>
          <p:cNvSpPr>
            <a:spLocks noGrp="1" noChangeArrowheads="1"/>
          </p:cNvSpPr>
          <p:nvPr>
            <p:ph type="hdr" sz="quarter"/>
          </p:nvPr>
        </p:nvSpPr>
        <p:spPr bwMode="auto">
          <a:xfrm>
            <a:off x="0" y="0"/>
            <a:ext cx="3070225" cy="468313"/>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lvl1pPr defTabSz="939739">
              <a:defRPr sz="1200">
                <a:latin typeface="Arial" charset="0"/>
              </a:defRPr>
            </a:lvl1pPr>
          </a:lstStyle>
          <a:p>
            <a:pPr>
              <a:defRPr/>
            </a:pPr>
            <a:endParaRPr lang="en-US"/>
          </a:p>
        </p:txBody>
      </p:sp>
      <p:sp>
        <p:nvSpPr>
          <p:cNvPr id="387075" name="Rectangle 3"/>
          <p:cNvSpPr>
            <a:spLocks noGrp="1" noChangeArrowheads="1"/>
          </p:cNvSpPr>
          <p:nvPr>
            <p:ph type="dt" sz="quarter" idx="1"/>
          </p:nvPr>
        </p:nvSpPr>
        <p:spPr bwMode="auto">
          <a:xfrm>
            <a:off x="4014788" y="0"/>
            <a:ext cx="3070225" cy="468313"/>
          </a:xfrm>
          <a:prstGeom prst="rect">
            <a:avLst/>
          </a:prstGeom>
          <a:noFill/>
          <a:ln w="9525">
            <a:noFill/>
            <a:miter lim="800000"/>
            <a:headEnd/>
            <a:tailEnd/>
          </a:ln>
          <a:effectLst/>
        </p:spPr>
        <p:txBody>
          <a:bodyPr vert="horz" wrap="square" lIns="94046" tIns="47023" rIns="94046" bIns="47023" numCol="1" anchor="t" anchorCtr="0" compatLnSpc="1">
            <a:prstTxWarp prst="textNoShape">
              <a:avLst/>
            </a:prstTxWarp>
          </a:bodyPr>
          <a:lstStyle>
            <a:lvl1pPr algn="r" defTabSz="939739">
              <a:defRPr sz="1200">
                <a:latin typeface="Arial" charset="0"/>
              </a:defRPr>
            </a:lvl1pPr>
          </a:lstStyle>
          <a:p>
            <a:pPr>
              <a:defRPr/>
            </a:pPr>
            <a:fld id="{24C8A75A-206D-4FD9-A80A-C2F394E2CF0F}" type="datetimeFigureOut">
              <a:rPr lang="en-US"/>
              <a:pPr>
                <a:defRPr/>
              </a:pPr>
              <a:t>5/24/2017</a:t>
            </a:fld>
            <a:endParaRPr lang="en-US"/>
          </a:p>
        </p:txBody>
      </p:sp>
      <p:sp>
        <p:nvSpPr>
          <p:cNvPr id="387076" name="Rectangle 4"/>
          <p:cNvSpPr>
            <a:spLocks noGrp="1" noChangeArrowheads="1"/>
          </p:cNvSpPr>
          <p:nvPr>
            <p:ph type="ftr" sz="quarter" idx="2"/>
          </p:nvPr>
        </p:nvSpPr>
        <p:spPr bwMode="auto">
          <a:xfrm>
            <a:off x="0" y="8902700"/>
            <a:ext cx="3070225" cy="468313"/>
          </a:xfrm>
          <a:prstGeom prst="rect">
            <a:avLst/>
          </a:prstGeom>
          <a:noFill/>
          <a:ln w="9525">
            <a:noFill/>
            <a:miter lim="800000"/>
            <a:headEnd/>
            <a:tailEnd/>
          </a:ln>
          <a:effectLst/>
        </p:spPr>
        <p:txBody>
          <a:bodyPr vert="horz" wrap="square" lIns="94046" tIns="47023" rIns="94046" bIns="47023" numCol="1" anchor="b" anchorCtr="0" compatLnSpc="1">
            <a:prstTxWarp prst="textNoShape">
              <a:avLst/>
            </a:prstTxWarp>
          </a:bodyPr>
          <a:lstStyle>
            <a:lvl1pPr defTabSz="939739">
              <a:defRPr sz="1200">
                <a:latin typeface="Arial" charset="0"/>
              </a:defRPr>
            </a:lvl1pPr>
          </a:lstStyle>
          <a:p>
            <a:pPr>
              <a:defRPr/>
            </a:pPr>
            <a:endParaRPr lang="en-US"/>
          </a:p>
        </p:txBody>
      </p:sp>
      <p:sp>
        <p:nvSpPr>
          <p:cNvPr id="387077" name="Rectangle 5"/>
          <p:cNvSpPr>
            <a:spLocks noGrp="1" noChangeArrowheads="1"/>
          </p:cNvSpPr>
          <p:nvPr>
            <p:ph type="sldNum" sz="quarter" idx="3"/>
          </p:nvPr>
        </p:nvSpPr>
        <p:spPr bwMode="auto">
          <a:xfrm>
            <a:off x="4014788" y="8902700"/>
            <a:ext cx="3070225" cy="468313"/>
          </a:xfrm>
          <a:prstGeom prst="rect">
            <a:avLst/>
          </a:prstGeom>
          <a:noFill/>
          <a:ln w="9525">
            <a:noFill/>
            <a:miter lim="800000"/>
            <a:headEnd/>
            <a:tailEnd/>
          </a:ln>
          <a:effectLst/>
        </p:spPr>
        <p:txBody>
          <a:bodyPr vert="horz" wrap="square" lIns="94046" tIns="47023" rIns="94046" bIns="47023" numCol="1" anchor="b" anchorCtr="0" compatLnSpc="1">
            <a:prstTxWarp prst="textNoShape">
              <a:avLst/>
            </a:prstTxWarp>
          </a:bodyPr>
          <a:lstStyle>
            <a:lvl1pPr algn="r" defTabSz="939739">
              <a:defRPr sz="1200">
                <a:latin typeface="Arial" charset="0"/>
              </a:defRPr>
            </a:lvl1pPr>
          </a:lstStyle>
          <a:p>
            <a:pPr>
              <a:defRPr/>
            </a:pPr>
            <a:fld id="{2D098565-0E0A-4296-AD11-660FCBFA1C62}" type="slidenum">
              <a:rPr lang="en-US"/>
              <a:pPr>
                <a:defRPr/>
              </a:pPr>
              <a:t>‹#›</a:t>
            </a:fld>
            <a:endParaRPr lang="en-US"/>
          </a:p>
        </p:txBody>
      </p:sp>
    </p:spTree>
    <p:extLst>
      <p:ext uri="{BB962C8B-B14F-4D97-AF65-F5344CB8AC3E}">
        <p14:creationId xmlns:p14="http://schemas.microsoft.com/office/powerpoint/2010/main" val="306266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0225" cy="468313"/>
          </a:xfrm>
          <a:prstGeom prst="rect">
            <a:avLst/>
          </a:prstGeom>
          <a:noFill/>
          <a:ln w="9525">
            <a:noFill/>
            <a:miter lim="800000"/>
            <a:headEnd/>
            <a:tailEnd/>
          </a:ln>
        </p:spPr>
        <p:txBody>
          <a:bodyPr vert="horz" wrap="square" lIns="94046" tIns="47023" rIns="94046" bIns="47023" numCol="1" anchor="t" anchorCtr="0" compatLnSpc="1">
            <a:prstTxWarp prst="textNoShape">
              <a:avLst/>
            </a:prstTxWarp>
          </a:bodyPr>
          <a:lstStyle>
            <a:lvl1pPr defTabSz="939739">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4014788" y="0"/>
            <a:ext cx="3070225" cy="468313"/>
          </a:xfrm>
          <a:prstGeom prst="rect">
            <a:avLst/>
          </a:prstGeom>
          <a:noFill/>
          <a:ln w="9525">
            <a:noFill/>
            <a:miter lim="800000"/>
            <a:headEnd/>
            <a:tailEnd/>
          </a:ln>
        </p:spPr>
        <p:txBody>
          <a:bodyPr vert="horz" wrap="square" lIns="94046" tIns="47023" rIns="94046" bIns="47023" numCol="1" anchor="t" anchorCtr="0" compatLnSpc="1">
            <a:prstTxWarp prst="textNoShape">
              <a:avLst/>
            </a:prstTxWarp>
          </a:bodyPr>
          <a:lstStyle>
            <a:lvl1pPr algn="r" defTabSz="939739">
              <a:defRPr sz="1200">
                <a:latin typeface="Arial" charset="0"/>
              </a:defRPr>
            </a:lvl1pPr>
          </a:lstStyle>
          <a:p>
            <a:pPr>
              <a:defRPr/>
            </a:pPr>
            <a:endParaRPr lang="en-US"/>
          </a:p>
        </p:txBody>
      </p:sp>
      <p:sp>
        <p:nvSpPr>
          <p:cNvPr id="77828" name="Rectangle 4"/>
          <p:cNvSpPr>
            <a:spLocks noGrp="1" noRot="1" noChangeAspect="1" noChangeArrowheads="1" noTextEdit="1"/>
          </p:cNvSpPr>
          <p:nvPr>
            <p:ph type="sldImg" idx="2"/>
          </p:nvPr>
        </p:nvSpPr>
        <p:spPr bwMode="auto">
          <a:xfrm>
            <a:off x="1201738" y="703263"/>
            <a:ext cx="4683125" cy="35131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8025" y="4451350"/>
            <a:ext cx="5670550" cy="4217988"/>
          </a:xfrm>
          <a:prstGeom prst="rect">
            <a:avLst/>
          </a:prstGeom>
          <a:noFill/>
          <a:ln w="9525">
            <a:noFill/>
            <a:miter lim="800000"/>
            <a:headEnd/>
            <a:tailEnd/>
          </a:ln>
        </p:spPr>
        <p:txBody>
          <a:bodyPr vert="horz" wrap="square" lIns="94046" tIns="47023" rIns="94046" bIns="470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902700"/>
            <a:ext cx="3070225" cy="468313"/>
          </a:xfrm>
          <a:prstGeom prst="rect">
            <a:avLst/>
          </a:prstGeom>
          <a:noFill/>
          <a:ln w="9525">
            <a:noFill/>
            <a:miter lim="800000"/>
            <a:headEnd/>
            <a:tailEnd/>
          </a:ln>
        </p:spPr>
        <p:txBody>
          <a:bodyPr vert="horz" wrap="square" lIns="94046" tIns="47023" rIns="94046" bIns="47023" numCol="1" anchor="b" anchorCtr="0" compatLnSpc="1">
            <a:prstTxWarp prst="textNoShape">
              <a:avLst/>
            </a:prstTxWarp>
          </a:bodyPr>
          <a:lstStyle>
            <a:lvl1pPr defTabSz="939739">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4014788" y="8902700"/>
            <a:ext cx="3070225" cy="468313"/>
          </a:xfrm>
          <a:prstGeom prst="rect">
            <a:avLst/>
          </a:prstGeom>
          <a:noFill/>
          <a:ln w="9525">
            <a:noFill/>
            <a:miter lim="800000"/>
            <a:headEnd/>
            <a:tailEnd/>
          </a:ln>
        </p:spPr>
        <p:txBody>
          <a:bodyPr vert="horz" wrap="square" lIns="94046" tIns="47023" rIns="94046" bIns="47023" numCol="1" anchor="b" anchorCtr="0" compatLnSpc="1">
            <a:prstTxWarp prst="textNoShape">
              <a:avLst/>
            </a:prstTxWarp>
          </a:bodyPr>
          <a:lstStyle>
            <a:lvl1pPr algn="r" defTabSz="939739">
              <a:defRPr sz="1200">
                <a:latin typeface="Arial" charset="0"/>
              </a:defRPr>
            </a:lvl1pPr>
          </a:lstStyle>
          <a:p>
            <a:pPr>
              <a:defRPr/>
            </a:pPr>
            <a:fld id="{3D542A86-923D-4CF1-A2D9-947FCB96DD9B}" type="slidenum">
              <a:rPr lang="en-US"/>
              <a:pPr>
                <a:defRPr/>
              </a:pPr>
              <a:t>‹#›</a:t>
            </a:fld>
            <a:endParaRPr lang="en-US"/>
          </a:p>
        </p:txBody>
      </p:sp>
    </p:spTree>
    <p:extLst>
      <p:ext uri="{BB962C8B-B14F-4D97-AF65-F5344CB8AC3E}">
        <p14:creationId xmlns:p14="http://schemas.microsoft.com/office/powerpoint/2010/main" val="3428827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defTabSz="939800" eaLnBrk="0" hangingPunct="0">
              <a:defRPr>
                <a:solidFill>
                  <a:schemeClr val="tx1"/>
                </a:solidFill>
                <a:latin typeface="Arial" pitchFamily="34" charset="0"/>
              </a:defRPr>
            </a:lvl1pPr>
            <a:lvl2pPr marL="742950" indent="-285750" defTabSz="939800" eaLnBrk="0" hangingPunct="0">
              <a:defRPr>
                <a:solidFill>
                  <a:schemeClr val="tx1"/>
                </a:solidFill>
                <a:latin typeface="Arial" pitchFamily="34" charset="0"/>
              </a:defRPr>
            </a:lvl2pPr>
            <a:lvl3pPr marL="1143000" indent="-228600" defTabSz="939800" eaLnBrk="0" hangingPunct="0">
              <a:defRPr>
                <a:solidFill>
                  <a:schemeClr val="tx1"/>
                </a:solidFill>
                <a:latin typeface="Arial" pitchFamily="34" charset="0"/>
              </a:defRPr>
            </a:lvl3pPr>
            <a:lvl4pPr marL="1600200" indent="-228600" defTabSz="939800" eaLnBrk="0" hangingPunct="0">
              <a:defRPr>
                <a:solidFill>
                  <a:schemeClr val="tx1"/>
                </a:solidFill>
                <a:latin typeface="Arial" pitchFamily="34" charset="0"/>
              </a:defRPr>
            </a:lvl4pPr>
            <a:lvl5pPr marL="2057400" indent="-228600" defTabSz="939800" eaLnBrk="0" hangingPunct="0">
              <a:defRPr>
                <a:solidFill>
                  <a:schemeClr val="tx1"/>
                </a:solidFill>
                <a:latin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defRPr>
            </a:lvl9pPr>
          </a:lstStyle>
          <a:p>
            <a:pPr algn="r" eaLnBrk="1" hangingPunct="1"/>
            <a:fld id="{1578BC1F-0264-4C31-B35C-2821AFBBEEEA}" type="slidenum">
              <a:rPr lang="en-US" sz="1200"/>
              <a:pPr algn="r" eaLnBrk="1" hangingPunct="1"/>
              <a:t>1</a:t>
            </a:fld>
            <a:endParaRPr lang="en-US" sz="1200"/>
          </a:p>
        </p:txBody>
      </p:sp>
      <p:sp>
        <p:nvSpPr>
          <p:cNvPr id="78851" name="Rectangle 2"/>
          <p:cNvSpPr>
            <a:spLocks noGrp="1" noRot="1" noChangeAspect="1" noChangeArrowheads="1" noTextEdit="1"/>
          </p:cNvSpPr>
          <p:nvPr>
            <p:ph type="sldImg"/>
          </p:nvPr>
        </p:nvSpPr>
        <p:spPr>
          <a:xfrm>
            <a:off x="1201738" y="703263"/>
            <a:ext cx="4684712" cy="3513137"/>
          </a:xfrm>
          <a:ln/>
        </p:spPr>
      </p:sp>
      <p:sp>
        <p:nvSpPr>
          <p:cNvPr id="78852" name="Rectangle 3"/>
          <p:cNvSpPr>
            <a:spLocks noGrp="1" noChangeArrowheads="1"/>
          </p:cNvSpPr>
          <p:nvPr>
            <p:ph type="body" idx="1"/>
          </p:nvPr>
        </p:nvSpPr>
        <p:spPr>
          <a:xfrm>
            <a:off x="944563" y="4451350"/>
            <a:ext cx="5197475"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Scott…</a:t>
            </a:r>
          </a:p>
        </p:txBody>
      </p:sp>
    </p:spTree>
    <p:extLst>
      <p:ext uri="{BB962C8B-B14F-4D97-AF65-F5344CB8AC3E}">
        <p14:creationId xmlns:p14="http://schemas.microsoft.com/office/powerpoint/2010/main" val="1459760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200150" y="703263"/>
            <a:ext cx="4686300" cy="3514725"/>
          </a:xfrm>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1275">
              <a:spcBef>
                <a:spcPts val="413"/>
              </a:spcBef>
            </a:pPr>
            <a:r>
              <a:rPr lang="en-US" smtClean="0">
                <a:solidFill>
                  <a:srgbClr val="000000"/>
                </a:solidFill>
                <a:latin typeface="Arial" pitchFamily="34" charset="0"/>
                <a:cs typeface="Arial" pitchFamily="34" charset="0"/>
                <a:sym typeface="Arial" pitchFamily="34" charset="0"/>
              </a:rPr>
              <a:t>Move to the back of the room , find a partner and get back to back.</a:t>
            </a:r>
          </a:p>
          <a:p>
            <a:pPr marL="41275">
              <a:spcBef>
                <a:spcPts val="413"/>
              </a:spcBef>
            </a:pPr>
            <a:r>
              <a:rPr lang="en-US" smtClean="0">
                <a:solidFill>
                  <a:srgbClr val="000000"/>
                </a:solidFill>
                <a:latin typeface="Arial" pitchFamily="34" charset="0"/>
                <a:cs typeface="Arial" pitchFamily="34" charset="0"/>
                <a:sym typeface="Arial" pitchFamily="34" charset="0"/>
              </a:rPr>
              <a:t>We’re going to build our life skills by practicing our Active Listening Skills as we listen to our partner’s response.  </a:t>
            </a:r>
          </a:p>
          <a:p>
            <a:pPr marL="41275">
              <a:spcBef>
                <a:spcPts val="413"/>
              </a:spcBef>
            </a:pPr>
            <a:endParaRPr lang="en-US" smtClean="0">
              <a:solidFill>
                <a:srgbClr val="000000"/>
              </a:solidFill>
              <a:latin typeface="Arial" pitchFamily="34" charset="0"/>
              <a:cs typeface="Arial" pitchFamily="34" charset="0"/>
              <a:sym typeface="Arial" pitchFamily="34" charset="0"/>
            </a:endParaRPr>
          </a:p>
          <a:p>
            <a:pPr marL="41275">
              <a:spcBef>
                <a:spcPts val="413"/>
              </a:spcBef>
            </a:pPr>
            <a:endParaRPr lang="en-US" smtClean="0">
              <a:solidFill>
                <a:srgbClr val="000000"/>
              </a:solidFill>
              <a:latin typeface="Arial" pitchFamily="34" charset="0"/>
              <a:cs typeface="Arial" pitchFamily="34" charset="0"/>
              <a:sym typeface="Arial" pitchFamily="34" charset="0"/>
            </a:endParaRPr>
          </a:p>
          <a:p>
            <a:pPr marL="41275">
              <a:spcBef>
                <a:spcPts val="413"/>
              </a:spcBef>
            </a:pPr>
            <a:r>
              <a:rPr lang="en-US" smtClean="0">
                <a:solidFill>
                  <a:srgbClr val="000000"/>
                </a:solidFill>
                <a:latin typeface="Arial" pitchFamily="34" charset="0"/>
                <a:cs typeface="Arial" pitchFamily="34" charset="0"/>
                <a:sym typeface="Arial" pitchFamily="34" charset="0"/>
              </a:rPr>
              <a:t>Thirty sec. warning…</a:t>
            </a:r>
          </a:p>
          <a:p>
            <a:pPr marL="41275">
              <a:spcBef>
                <a:spcPts val="413"/>
              </a:spcBef>
            </a:pPr>
            <a:endParaRPr lang="en-US" smtClean="0">
              <a:solidFill>
                <a:srgbClr val="000000"/>
              </a:solidFill>
              <a:latin typeface="Arial" pitchFamily="34" charset="0"/>
              <a:cs typeface="Arial" pitchFamily="34" charset="0"/>
              <a:sym typeface="Arial" pitchFamily="34" charset="0"/>
            </a:endParaRPr>
          </a:p>
          <a:p>
            <a:pPr marL="41275">
              <a:spcBef>
                <a:spcPts val="413"/>
              </a:spcBef>
            </a:pPr>
            <a:r>
              <a:rPr lang="en-US" smtClean="0">
                <a:solidFill>
                  <a:srgbClr val="000000"/>
                </a:solidFill>
                <a:latin typeface="Arial" pitchFamily="34" charset="0"/>
                <a:cs typeface="Arial" pitchFamily="34" charset="0"/>
                <a:sym typeface="Arial" pitchFamily="34" charset="0"/>
              </a:rPr>
              <a:t>Find a different partner… and silently get back to back.</a:t>
            </a:r>
          </a:p>
        </p:txBody>
      </p:sp>
    </p:spTree>
    <p:extLst>
      <p:ext uri="{BB962C8B-B14F-4D97-AF65-F5344CB8AC3E}">
        <p14:creationId xmlns:p14="http://schemas.microsoft.com/office/powerpoint/2010/main" val="107193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extLst>
      <p:ext uri="{BB962C8B-B14F-4D97-AF65-F5344CB8AC3E}">
        <p14:creationId xmlns:p14="http://schemas.microsoft.com/office/powerpoint/2010/main" val="3259029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1200150" y="703263"/>
            <a:ext cx="4686300" cy="3514725"/>
          </a:xfrm>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1275">
              <a:spcBef>
                <a:spcPts val="413"/>
              </a:spcBef>
            </a:pPr>
            <a:r>
              <a:rPr lang="en-US" smtClean="0">
                <a:solidFill>
                  <a:srgbClr val="000000"/>
                </a:solidFill>
                <a:latin typeface="Arial" pitchFamily="34" charset="0"/>
                <a:cs typeface="Arial" pitchFamily="34" charset="0"/>
                <a:sym typeface="Arial" pitchFamily="34" charset="0"/>
              </a:rPr>
              <a:t>Move to the back of the room , find a partner and get back to back.</a:t>
            </a:r>
          </a:p>
          <a:p>
            <a:pPr marL="41275">
              <a:spcBef>
                <a:spcPts val="413"/>
              </a:spcBef>
            </a:pPr>
            <a:r>
              <a:rPr lang="en-US" smtClean="0">
                <a:solidFill>
                  <a:srgbClr val="000000"/>
                </a:solidFill>
                <a:latin typeface="Arial" pitchFamily="34" charset="0"/>
                <a:cs typeface="Arial" pitchFamily="34" charset="0"/>
                <a:sym typeface="Arial" pitchFamily="34" charset="0"/>
              </a:rPr>
              <a:t>We’re going to build our life skills by practicing our Active Listening Skills as we listen to our partner’s response.  </a:t>
            </a:r>
          </a:p>
          <a:p>
            <a:pPr marL="41275">
              <a:spcBef>
                <a:spcPts val="413"/>
              </a:spcBef>
            </a:pPr>
            <a:endParaRPr lang="en-US" smtClean="0">
              <a:solidFill>
                <a:srgbClr val="000000"/>
              </a:solidFill>
              <a:latin typeface="Arial" pitchFamily="34" charset="0"/>
              <a:cs typeface="Arial" pitchFamily="34" charset="0"/>
              <a:sym typeface="Arial" pitchFamily="34" charset="0"/>
            </a:endParaRPr>
          </a:p>
          <a:p>
            <a:pPr marL="41275">
              <a:spcBef>
                <a:spcPts val="413"/>
              </a:spcBef>
            </a:pPr>
            <a:endParaRPr lang="en-US" smtClean="0">
              <a:solidFill>
                <a:srgbClr val="000000"/>
              </a:solidFill>
              <a:latin typeface="Arial" pitchFamily="34" charset="0"/>
              <a:cs typeface="Arial" pitchFamily="34" charset="0"/>
              <a:sym typeface="Arial" pitchFamily="34" charset="0"/>
            </a:endParaRPr>
          </a:p>
          <a:p>
            <a:pPr marL="41275">
              <a:spcBef>
                <a:spcPts val="413"/>
              </a:spcBef>
            </a:pPr>
            <a:r>
              <a:rPr lang="en-US" smtClean="0">
                <a:solidFill>
                  <a:srgbClr val="000000"/>
                </a:solidFill>
                <a:latin typeface="Arial" pitchFamily="34" charset="0"/>
                <a:cs typeface="Arial" pitchFamily="34" charset="0"/>
                <a:sym typeface="Arial" pitchFamily="34" charset="0"/>
              </a:rPr>
              <a:t>Thirty sec. warning…</a:t>
            </a:r>
          </a:p>
          <a:p>
            <a:pPr marL="41275">
              <a:spcBef>
                <a:spcPts val="413"/>
              </a:spcBef>
            </a:pPr>
            <a:endParaRPr lang="en-US" smtClean="0">
              <a:solidFill>
                <a:srgbClr val="000000"/>
              </a:solidFill>
              <a:latin typeface="Arial" pitchFamily="34" charset="0"/>
              <a:cs typeface="Arial" pitchFamily="34" charset="0"/>
              <a:sym typeface="Arial" pitchFamily="34" charset="0"/>
            </a:endParaRPr>
          </a:p>
          <a:p>
            <a:pPr marL="41275">
              <a:spcBef>
                <a:spcPts val="413"/>
              </a:spcBef>
            </a:pPr>
            <a:r>
              <a:rPr lang="en-US" smtClean="0">
                <a:solidFill>
                  <a:srgbClr val="000000"/>
                </a:solidFill>
                <a:latin typeface="Arial" pitchFamily="34" charset="0"/>
                <a:cs typeface="Arial" pitchFamily="34" charset="0"/>
                <a:sym typeface="Arial" pitchFamily="34" charset="0"/>
              </a:rPr>
              <a:t>Find a different partner… and silently get back to back.</a:t>
            </a:r>
          </a:p>
        </p:txBody>
      </p:sp>
    </p:spTree>
    <p:extLst>
      <p:ext uri="{BB962C8B-B14F-4D97-AF65-F5344CB8AC3E}">
        <p14:creationId xmlns:p14="http://schemas.microsoft.com/office/powerpoint/2010/main" val="2152176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extLst>
      <p:ext uri="{BB962C8B-B14F-4D97-AF65-F5344CB8AC3E}">
        <p14:creationId xmlns:p14="http://schemas.microsoft.com/office/powerpoint/2010/main" val="1145889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extLst>
      <p:ext uri="{BB962C8B-B14F-4D97-AF65-F5344CB8AC3E}">
        <p14:creationId xmlns:p14="http://schemas.microsoft.com/office/powerpoint/2010/main" val="3188043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extLst>
      <p:ext uri="{BB962C8B-B14F-4D97-AF65-F5344CB8AC3E}">
        <p14:creationId xmlns:p14="http://schemas.microsoft.com/office/powerpoint/2010/main" val="902923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7"/>
          <p:cNvSpPr txBox="1">
            <a:spLocks noGrp="1" noChangeArrowheads="1"/>
          </p:cNvSpPr>
          <p:nvPr/>
        </p:nvSpPr>
        <p:spPr bwMode="auto">
          <a:xfrm>
            <a:off x="3970938" y="8829966"/>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3" tIns="46582" rIns="93163" bIns="46582" anchor="b"/>
          <a:lstStyle>
            <a:lvl1pPr defTabSz="912813">
              <a:defRPr sz="1200">
                <a:solidFill>
                  <a:schemeClr val="tx1"/>
                </a:solidFill>
                <a:latin typeface="Arial" pitchFamily="34" charset="0"/>
              </a:defRPr>
            </a:lvl1pPr>
            <a:lvl2pPr marL="722313" indent="-277813" defTabSz="912813">
              <a:defRPr sz="1200">
                <a:solidFill>
                  <a:schemeClr val="tx1"/>
                </a:solidFill>
                <a:latin typeface="Arial" pitchFamily="34" charset="0"/>
              </a:defRPr>
            </a:lvl2pPr>
            <a:lvl3pPr marL="1111250" indent="-222250" defTabSz="912813">
              <a:defRPr sz="1200">
                <a:solidFill>
                  <a:schemeClr val="tx1"/>
                </a:solidFill>
                <a:latin typeface="Arial" pitchFamily="34" charset="0"/>
              </a:defRPr>
            </a:lvl3pPr>
            <a:lvl4pPr marL="1555750" indent="-222250" defTabSz="912813">
              <a:defRPr sz="1200">
                <a:solidFill>
                  <a:schemeClr val="tx1"/>
                </a:solidFill>
                <a:latin typeface="Arial" pitchFamily="34" charset="0"/>
              </a:defRPr>
            </a:lvl4pPr>
            <a:lvl5pPr marL="2000250" indent="-222250" defTabSz="912813">
              <a:defRPr sz="1200">
                <a:solidFill>
                  <a:schemeClr val="tx1"/>
                </a:solidFill>
                <a:latin typeface="Arial" pitchFamily="34" charset="0"/>
              </a:defRPr>
            </a:lvl5pPr>
            <a:lvl6pPr marL="2457450" indent="-222250" defTabSz="912813" fontAlgn="base">
              <a:spcBef>
                <a:spcPct val="0"/>
              </a:spcBef>
              <a:spcAft>
                <a:spcPct val="0"/>
              </a:spcAft>
              <a:defRPr sz="1200">
                <a:solidFill>
                  <a:schemeClr val="tx1"/>
                </a:solidFill>
                <a:latin typeface="Arial" pitchFamily="34" charset="0"/>
              </a:defRPr>
            </a:lvl6pPr>
            <a:lvl7pPr marL="2914650" indent="-222250" defTabSz="912813" fontAlgn="base">
              <a:spcBef>
                <a:spcPct val="0"/>
              </a:spcBef>
              <a:spcAft>
                <a:spcPct val="0"/>
              </a:spcAft>
              <a:defRPr sz="1200">
                <a:solidFill>
                  <a:schemeClr val="tx1"/>
                </a:solidFill>
                <a:latin typeface="Arial" pitchFamily="34" charset="0"/>
              </a:defRPr>
            </a:lvl7pPr>
            <a:lvl8pPr marL="3371850" indent="-222250" defTabSz="912813" fontAlgn="base">
              <a:spcBef>
                <a:spcPct val="0"/>
              </a:spcBef>
              <a:spcAft>
                <a:spcPct val="0"/>
              </a:spcAft>
              <a:defRPr sz="1200">
                <a:solidFill>
                  <a:schemeClr val="tx1"/>
                </a:solidFill>
                <a:latin typeface="Arial" pitchFamily="34" charset="0"/>
              </a:defRPr>
            </a:lvl8pPr>
            <a:lvl9pPr marL="3829050" indent="-222250" defTabSz="912813" fontAlgn="base">
              <a:spcBef>
                <a:spcPct val="0"/>
              </a:spcBef>
              <a:spcAft>
                <a:spcPct val="0"/>
              </a:spcAft>
              <a:defRPr sz="1200">
                <a:solidFill>
                  <a:schemeClr val="tx1"/>
                </a:solidFill>
                <a:latin typeface="Arial" pitchFamily="34" charset="0"/>
              </a:defRPr>
            </a:lvl9pPr>
          </a:lstStyle>
          <a:p>
            <a:pPr algn="r"/>
            <a:fld id="{0D09D926-6A3F-41EF-B519-AFA7D2DC25B5}" type="slidenum">
              <a:rPr lang="en-US" smtClean="0">
                <a:solidFill>
                  <a:prstClr val="black"/>
                </a:solidFill>
                <a:sym typeface="Arial" pitchFamily="34" charset="0"/>
              </a:rPr>
              <a:pPr algn="r"/>
              <a:t>16</a:t>
            </a:fld>
            <a:endParaRPr lang="en-US" smtClean="0">
              <a:solidFill>
                <a:prstClr val="black"/>
              </a:solidFill>
              <a:sym typeface="Arial" pitchFamily="34" charset="0"/>
            </a:endParaRPr>
          </a:p>
        </p:txBody>
      </p:sp>
      <p:sp>
        <p:nvSpPr>
          <p:cNvPr id="422915" name="Rectangle 2"/>
          <p:cNvSpPr>
            <a:spLocks noGrp="1" noRot="1" noChangeAspect="1" noChangeArrowheads="1" noTextEdit="1"/>
          </p:cNvSpPr>
          <p:nvPr>
            <p:ph type="sldImg"/>
          </p:nvPr>
        </p:nvSpPr>
        <p:spPr>
          <a:xfrm>
            <a:off x="1184275" y="696913"/>
            <a:ext cx="4643438" cy="3484562"/>
          </a:xfrm>
          <a:ln/>
        </p:spPr>
      </p:sp>
      <p:sp>
        <p:nvSpPr>
          <p:cNvPr id="422916" name="Rectangle 3"/>
          <p:cNvSpPr>
            <a:spLocks noGrp="1" noChangeArrowheads="1"/>
          </p:cNvSpPr>
          <p:nvPr>
            <p:ph type="body" idx="1"/>
          </p:nvPr>
        </p:nvSpPr>
        <p:spPr>
          <a:xfrm>
            <a:off x="934720" y="4415790"/>
            <a:ext cx="5140960" cy="4183380"/>
          </a:xfrm>
          <a:solidFill>
            <a:srgbClr val="FFFFFF"/>
          </a:solidFill>
          <a:ln>
            <a:solidFill>
              <a:srgbClr val="000000"/>
            </a:solidFill>
            <a:miter lim="800000"/>
            <a:headEnd/>
            <a:tailEnd/>
          </a:ln>
        </p:spPr>
        <p:txBody>
          <a:bodyPr lIns="93163" tIns="46582" rIns="93163" bIns="46582"/>
          <a:lstStyle/>
          <a:p>
            <a:r>
              <a:rPr lang="en-US"/>
              <a:t>Cody</a:t>
            </a:r>
          </a:p>
        </p:txBody>
      </p:sp>
    </p:spTree>
    <p:extLst>
      <p:ext uri="{BB962C8B-B14F-4D97-AF65-F5344CB8AC3E}">
        <p14:creationId xmlns:p14="http://schemas.microsoft.com/office/powerpoint/2010/main" val="2852823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extLst>
      <p:ext uri="{BB962C8B-B14F-4D97-AF65-F5344CB8AC3E}">
        <p14:creationId xmlns:p14="http://schemas.microsoft.com/office/powerpoint/2010/main" val="1495626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xfrm>
            <a:off x="1200150" y="703263"/>
            <a:ext cx="4686300" cy="3514725"/>
          </a:xfrm>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1275">
              <a:spcBef>
                <a:spcPts val="413"/>
              </a:spcBef>
            </a:pPr>
            <a:r>
              <a:rPr lang="en-US" smtClean="0">
                <a:solidFill>
                  <a:srgbClr val="000000"/>
                </a:solidFill>
                <a:latin typeface="Arial" pitchFamily="34" charset="0"/>
                <a:cs typeface="Arial" pitchFamily="34" charset="0"/>
                <a:sym typeface="Arial" pitchFamily="34" charset="0"/>
              </a:rPr>
              <a:t>Scott</a:t>
            </a:r>
          </a:p>
        </p:txBody>
      </p:sp>
    </p:spTree>
    <p:extLst>
      <p:ext uri="{BB962C8B-B14F-4D97-AF65-F5344CB8AC3E}">
        <p14:creationId xmlns:p14="http://schemas.microsoft.com/office/powerpoint/2010/main" val="180227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defRPr>
                <a:solidFill>
                  <a:schemeClr val="tx1"/>
                </a:solidFill>
                <a:latin typeface="Arial" pitchFamily="34" charset="0"/>
              </a:defRPr>
            </a:lvl1pPr>
            <a:lvl2pPr marL="742950" indent="-285750" defTabSz="938213" eaLnBrk="0" hangingPunct="0">
              <a:defRPr>
                <a:solidFill>
                  <a:schemeClr val="tx1"/>
                </a:solidFill>
                <a:latin typeface="Arial" pitchFamily="34" charset="0"/>
              </a:defRPr>
            </a:lvl2pPr>
            <a:lvl3pPr marL="1143000" indent="-228600" defTabSz="938213" eaLnBrk="0" hangingPunct="0">
              <a:defRPr>
                <a:solidFill>
                  <a:schemeClr val="tx1"/>
                </a:solidFill>
                <a:latin typeface="Arial" pitchFamily="34" charset="0"/>
              </a:defRPr>
            </a:lvl3pPr>
            <a:lvl4pPr marL="1600200" indent="-228600" defTabSz="938213" eaLnBrk="0" hangingPunct="0">
              <a:defRPr>
                <a:solidFill>
                  <a:schemeClr val="tx1"/>
                </a:solidFill>
                <a:latin typeface="Arial" pitchFamily="34" charset="0"/>
              </a:defRPr>
            </a:lvl4pPr>
            <a:lvl5pPr marL="2057400" indent="-228600" defTabSz="938213" eaLnBrk="0" hangingPunct="0">
              <a:defRPr>
                <a:solidFill>
                  <a:schemeClr val="tx1"/>
                </a:solidFill>
                <a:latin typeface="Arial" pitchFamily="34" charset="0"/>
              </a:defRPr>
            </a:lvl5pPr>
            <a:lvl6pPr marL="2514600" indent="-228600" defTabSz="938213" eaLnBrk="0" fontAlgn="base" hangingPunct="0">
              <a:spcBef>
                <a:spcPct val="0"/>
              </a:spcBef>
              <a:spcAft>
                <a:spcPct val="0"/>
              </a:spcAft>
              <a:defRPr>
                <a:solidFill>
                  <a:schemeClr val="tx1"/>
                </a:solidFill>
                <a:latin typeface="Arial" pitchFamily="34" charset="0"/>
              </a:defRPr>
            </a:lvl6pPr>
            <a:lvl7pPr marL="2971800" indent="-228600" defTabSz="938213" eaLnBrk="0" fontAlgn="base" hangingPunct="0">
              <a:spcBef>
                <a:spcPct val="0"/>
              </a:spcBef>
              <a:spcAft>
                <a:spcPct val="0"/>
              </a:spcAft>
              <a:defRPr>
                <a:solidFill>
                  <a:schemeClr val="tx1"/>
                </a:solidFill>
                <a:latin typeface="Arial" pitchFamily="34" charset="0"/>
              </a:defRPr>
            </a:lvl7pPr>
            <a:lvl8pPr marL="3429000" indent="-228600" defTabSz="938213" eaLnBrk="0" fontAlgn="base" hangingPunct="0">
              <a:spcBef>
                <a:spcPct val="0"/>
              </a:spcBef>
              <a:spcAft>
                <a:spcPct val="0"/>
              </a:spcAft>
              <a:defRPr>
                <a:solidFill>
                  <a:schemeClr val="tx1"/>
                </a:solidFill>
                <a:latin typeface="Arial" pitchFamily="34" charset="0"/>
              </a:defRPr>
            </a:lvl8pPr>
            <a:lvl9pPr marL="3886200" indent="-228600" defTabSz="938213" eaLnBrk="0" fontAlgn="base" hangingPunct="0">
              <a:spcBef>
                <a:spcPct val="0"/>
              </a:spcBef>
              <a:spcAft>
                <a:spcPct val="0"/>
              </a:spcAft>
              <a:defRPr>
                <a:solidFill>
                  <a:schemeClr val="tx1"/>
                </a:solidFill>
                <a:latin typeface="Arial" pitchFamily="34" charset="0"/>
              </a:defRPr>
            </a:lvl9pPr>
          </a:lstStyle>
          <a:p>
            <a:pPr eaLnBrk="1" hangingPunct="1"/>
            <a:fld id="{DDF1BE10-B153-4250-99AE-E53973BAE744}" type="slidenum">
              <a:rPr lang="en-US" smtClean="0"/>
              <a:pPr eaLnBrk="1" hangingPunct="1"/>
              <a:t>19</a:t>
            </a:fld>
            <a:endParaRPr lang="en-US" smtClean="0"/>
          </a:p>
        </p:txBody>
      </p:sp>
      <p:sp>
        <p:nvSpPr>
          <p:cNvPr id="95235" name="Rectangle 2"/>
          <p:cNvSpPr>
            <a:spLocks noGrp="1" noRot="1" noChangeAspect="1" noChangeArrowheads="1" noTextEdit="1"/>
          </p:cNvSpPr>
          <p:nvPr>
            <p:ph type="sldImg"/>
          </p:nvPr>
        </p:nvSpPr>
        <p:spPr>
          <a:solidFill>
            <a:srgbClr val="FFFFFF"/>
          </a:solidFill>
          <a:ln/>
        </p:spPr>
      </p:sp>
      <p:sp>
        <p:nvSpPr>
          <p:cNvPr id="95236" name="Rectangle 3"/>
          <p:cNvSpPr>
            <a:spLocks noGrp="1" noChangeArrowheads="1"/>
          </p:cNvSpPr>
          <p:nvPr>
            <p:ph type="body" idx="1"/>
          </p:nvPr>
        </p:nvSpPr>
        <p:spPr>
          <a:xfrm>
            <a:off x="944563" y="4451350"/>
            <a:ext cx="5197475" cy="4217988"/>
          </a:xfrm>
          <a:solidFill>
            <a:srgbClr val="FFFFFF"/>
          </a:solidFill>
          <a:ln>
            <a:solidFill>
              <a:srgbClr val="000000"/>
            </a:solidFill>
          </a:ln>
        </p:spPr>
        <p:txBody>
          <a:bodyPr/>
          <a:lstStyle/>
          <a:p>
            <a:pPr eaLnBrk="1" hangingPunct="1"/>
            <a:r>
              <a:rPr lang="en-US" smtClean="0">
                <a:latin typeface="Arial" pitchFamily="34" charset="0"/>
              </a:rPr>
              <a:t>Cody</a:t>
            </a:r>
          </a:p>
        </p:txBody>
      </p:sp>
    </p:spTree>
    <p:extLst>
      <p:ext uri="{BB962C8B-B14F-4D97-AF65-F5344CB8AC3E}">
        <p14:creationId xmlns:p14="http://schemas.microsoft.com/office/powerpoint/2010/main" val="2770676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defRPr>
                <a:solidFill>
                  <a:schemeClr val="tx1"/>
                </a:solidFill>
                <a:latin typeface="Arial" pitchFamily="34" charset="0"/>
              </a:defRPr>
            </a:lvl1pPr>
            <a:lvl2pPr marL="742950" indent="-285750" defTabSz="938213" eaLnBrk="0" hangingPunct="0">
              <a:defRPr>
                <a:solidFill>
                  <a:schemeClr val="tx1"/>
                </a:solidFill>
                <a:latin typeface="Arial" pitchFamily="34" charset="0"/>
              </a:defRPr>
            </a:lvl2pPr>
            <a:lvl3pPr marL="1143000" indent="-228600" defTabSz="938213" eaLnBrk="0" hangingPunct="0">
              <a:defRPr>
                <a:solidFill>
                  <a:schemeClr val="tx1"/>
                </a:solidFill>
                <a:latin typeface="Arial" pitchFamily="34" charset="0"/>
              </a:defRPr>
            </a:lvl3pPr>
            <a:lvl4pPr marL="1600200" indent="-228600" defTabSz="938213" eaLnBrk="0" hangingPunct="0">
              <a:defRPr>
                <a:solidFill>
                  <a:schemeClr val="tx1"/>
                </a:solidFill>
                <a:latin typeface="Arial" pitchFamily="34" charset="0"/>
              </a:defRPr>
            </a:lvl4pPr>
            <a:lvl5pPr marL="2057400" indent="-228600" defTabSz="938213" eaLnBrk="0" hangingPunct="0">
              <a:defRPr>
                <a:solidFill>
                  <a:schemeClr val="tx1"/>
                </a:solidFill>
                <a:latin typeface="Arial" pitchFamily="34" charset="0"/>
              </a:defRPr>
            </a:lvl5pPr>
            <a:lvl6pPr marL="2514600" indent="-228600" defTabSz="938213" eaLnBrk="0" fontAlgn="base" hangingPunct="0">
              <a:spcBef>
                <a:spcPct val="0"/>
              </a:spcBef>
              <a:spcAft>
                <a:spcPct val="0"/>
              </a:spcAft>
              <a:defRPr>
                <a:solidFill>
                  <a:schemeClr val="tx1"/>
                </a:solidFill>
                <a:latin typeface="Arial" pitchFamily="34" charset="0"/>
              </a:defRPr>
            </a:lvl6pPr>
            <a:lvl7pPr marL="2971800" indent="-228600" defTabSz="938213" eaLnBrk="0" fontAlgn="base" hangingPunct="0">
              <a:spcBef>
                <a:spcPct val="0"/>
              </a:spcBef>
              <a:spcAft>
                <a:spcPct val="0"/>
              </a:spcAft>
              <a:defRPr>
                <a:solidFill>
                  <a:schemeClr val="tx1"/>
                </a:solidFill>
                <a:latin typeface="Arial" pitchFamily="34" charset="0"/>
              </a:defRPr>
            </a:lvl7pPr>
            <a:lvl8pPr marL="3429000" indent="-228600" defTabSz="938213" eaLnBrk="0" fontAlgn="base" hangingPunct="0">
              <a:spcBef>
                <a:spcPct val="0"/>
              </a:spcBef>
              <a:spcAft>
                <a:spcPct val="0"/>
              </a:spcAft>
              <a:defRPr>
                <a:solidFill>
                  <a:schemeClr val="tx1"/>
                </a:solidFill>
                <a:latin typeface="Arial" pitchFamily="34" charset="0"/>
              </a:defRPr>
            </a:lvl8pPr>
            <a:lvl9pPr marL="3886200" indent="-228600" defTabSz="938213" eaLnBrk="0" fontAlgn="base" hangingPunct="0">
              <a:spcBef>
                <a:spcPct val="0"/>
              </a:spcBef>
              <a:spcAft>
                <a:spcPct val="0"/>
              </a:spcAft>
              <a:defRPr>
                <a:solidFill>
                  <a:schemeClr val="tx1"/>
                </a:solidFill>
                <a:latin typeface="Arial" pitchFamily="34" charset="0"/>
              </a:defRPr>
            </a:lvl9pPr>
          </a:lstStyle>
          <a:p>
            <a:pPr eaLnBrk="1" hangingPunct="1"/>
            <a:fld id="{81C9C3EF-6F84-40C0-9AF9-89BB9BCCDFDF}" type="slidenum">
              <a:rPr lang="en-US" smtClean="0"/>
              <a:pPr eaLnBrk="1" hangingPunct="1"/>
              <a:t>2</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xfrm>
            <a:off x="944563" y="4451350"/>
            <a:ext cx="5197475"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All</a:t>
            </a:r>
          </a:p>
        </p:txBody>
      </p:sp>
    </p:spTree>
    <p:extLst>
      <p:ext uri="{BB962C8B-B14F-4D97-AF65-F5344CB8AC3E}">
        <p14:creationId xmlns:p14="http://schemas.microsoft.com/office/powerpoint/2010/main" val="3045986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defTabSz="938213" eaLnBrk="0" hangingPunct="0">
              <a:defRPr>
                <a:solidFill>
                  <a:schemeClr val="tx1"/>
                </a:solidFill>
                <a:latin typeface="Arial" pitchFamily="34" charset="0"/>
              </a:defRPr>
            </a:lvl1pPr>
            <a:lvl2pPr marL="742950" indent="-285750" defTabSz="938213" eaLnBrk="0" hangingPunct="0">
              <a:defRPr>
                <a:solidFill>
                  <a:schemeClr val="tx1"/>
                </a:solidFill>
                <a:latin typeface="Arial" pitchFamily="34" charset="0"/>
              </a:defRPr>
            </a:lvl2pPr>
            <a:lvl3pPr marL="1143000" indent="-228600" defTabSz="938213" eaLnBrk="0" hangingPunct="0">
              <a:defRPr>
                <a:solidFill>
                  <a:schemeClr val="tx1"/>
                </a:solidFill>
                <a:latin typeface="Arial" pitchFamily="34" charset="0"/>
              </a:defRPr>
            </a:lvl3pPr>
            <a:lvl4pPr marL="1600200" indent="-228600" defTabSz="938213" eaLnBrk="0" hangingPunct="0">
              <a:defRPr>
                <a:solidFill>
                  <a:schemeClr val="tx1"/>
                </a:solidFill>
                <a:latin typeface="Arial" pitchFamily="34" charset="0"/>
              </a:defRPr>
            </a:lvl4pPr>
            <a:lvl5pPr marL="2057400" indent="-228600" defTabSz="938213" eaLnBrk="0" hangingPunct="0">
              <a:defRPr>
                <a:solidFill>
                  <a:schemeClr val="tx1"/>
                </a:solidFill>
                <a:latin typeface="Arial" pitchFamily="34" charset="0"/>
              </a:defRPr>
            </a:lvl5pPr>
            <a:lvl6pPr marL="2514600" indent="-228600" defTabSz="938213" eaLnBrk="0" fontAlgn="base" hangingPunct="0">
              <a:spcBef>
                <a:spcPct val="0"/>
              </a:spcBef>
              <a:spcAft>
                <a:spcPct val="0"/>
              </a:spcAft>
              <a:defRPr>
                <a:solidFill>
                  <a:schemeClr val="tx1"/>
                </a:solidFill>
                <a:latin typeface="Arial" pitchFamily="34" charset="0"/>
              </a:defRPr>
            </a:lvl6pPr>
            <a:lvl7pPr marL="2971800" indent="-228600" defTabSz="938213" eaLnBrk="0" fontAlgn="base" hangingPunct="0">
              <a:spcBef>
                <a:spcPct val="0"/>
              </a:spcBef>
              <a:spcAft>
                <a:spcPct val="0"/>
              </a:spcAft>
              <a:defRPr>
                <a:solidFill>
                  <a:schemeClr val="tx1"/>
                </a:solidFill>
                <a:latin typeface="Arial" pitchFamily="34" charset="0"/>
              </a:defRPr>
            </a:lvl7pPr>
            <a:lvl8pPr marL="3429000" indent="-228600" defTabSz="938213" eaLnBrk="0" fontAlgn="base" hangingPunct="0">
              <a:spcBef>
                <a:spcPct val="0"/>
              </a:spcBef>
              <a:spcAft>
                <a:spcPct val="0"/>
              </a:spcAft>
              <a:defRPr>
                <a:solidFill>
                  <a:schemeClr val="tx1"/>
                </a:solidFill>
                <a:latin typeface="Arial" pitchFamily="34" charset="0"/>
              </a:defRPr>
            </a:lvl8pPr>
            <a:lvl9pPr marL="3886200" indent="-228600" defTabSz="938213" eaLnBrk="0" fontAlgn="base" hangingPunct="0">
              <a:spcBef>
                <a:spcPct val="0"/>
              </a:spcBef>
              <a:spcAft>
                <a:spcPct val="0"/>
              </a:spcAft>
              <a:defRPr>
                <a:solidFill>
                  <a:schemeClr val="tx1"/>
                </a:solidFill>
                <a:latin typeface="Arial" pitchFamily="34" charset="0"/>
              </a:defRPr>
            </a:lvl9pPr>
          </a:lstStyle>
          <a:p>
            <a:pPr algn="r" eaLnBrk="1" hangingPunct="1"/>
            <a:fld id="{A800661C-EED2-4E4E-BF54-284C34DB5ACD}" type="slidenum">
              <a:rPr lang="en-US" sz="1200"/>
              <a:pPr algn="r" eaLnBrk="1" hangingPunct="1"/>
              <a:t>20</a:t>
            </a:fld>
            <a:endParaRPr lang="en-US" sz="1200"/>
          </a:p>
        </p:txBody>
      </p:sp>
      <p:sp>
        <p:nvSpPr>
          <p:cNvPr id="96259" name="Rectangle 2"/>
          <p:cNvSpPr>
            <a:spLocks noGrp="1" noRot="1" noChangeAspect="1" noChangeArrowheads="1" noTextEdit="1"/>
          </p:cNvSpPr>
          <p:nvPr>
            <p:ph type="sldImg"/>
          </p:nvPr>
        </p:nvSpPr>
        <p:spPr>
          <a:solidFill>
            <a:srgbClr val="FFFFFF"/>
          </a:solidFill>
          <a:ln/>
        </p:spPr>
      </p:sp>
      <p:sp>
        <p:nvSpPr>
          <p:cNvPr id="96260" name="Rectangle 3"/>
          <p:cNvSpPr>
            <a:spLocks noGrp="1" noChangeArrowheads="1"/>
          </p:cNvSpPr>
          <p:nvPr>
            <p:ph type="body" idx="1"/>
          </p:nvPr>
        </p:nvSpPr>
        <p:spPr>
          <a:xfrm>
            <a:off x="944563" y="4451350"/>
            <a:ext cx="5197475" cy="4217988"/>
          </a:xfrm>
          <a:solidFill>
            <a:srgbClr val="FFFFFF"/>
          </a:solidFill>
          <a:ln>
            <a:solidFill>
              <a:srgbClr val="000000"/>
            </a:solidFill>
          </a:ln>
        </p:spPr>
        <p:txBody>
          <a:bodyPr/>
          <a:lstStyle/>
          <a:p>
            <a:pPr eaLnBrk="1" hangingPunct="1"/>
            <a:r>
              <a:rPr lang="en-US" smtClean="0">
                <a:latin typeface="Arial" pitchFamily="34" charset="0"/>
              </a:rPr>
              <a:t>Scott</a:t>
            </a:r>
          </a:p>
        </p:txBody>
      </p:sp>
    </p:spTree>
    <p:extLst>
      <p:ext uri="{BB962C8B-B14F-4D97-AF65-F5344CB8AC3E}">
        <p14:creationId xmlns:p14="http://schemas.microsoft.com/office/powerpoint/2010/main" val="32254189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extLst>
      <p:ext uri="{BB962C8B-B14F-4D97-AF65-F5344CB8AC3E}">
        <p14:creationId xmlns:p14="http://schemas.microsoft.com/office/powerpoint/2010/main" val="2101765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1200150" y="703263"/>
            <a:ext cx="4686300" cy="3514725"/>
          </a:xfrm>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1275">
              <a:spcBef>
                <a:spcPts val="413"/>
              </a:spcBef>
            </a:pPr>
            <a:r>
              <a:rPr lang="en-US" smtClean="0">
                <a:solidFill>
                  <a:srgbClr val="000000"/>
                </a:solidFill>
                <a:latin typeface="Arial" pitchFamily="34" charset="0"/>
                <a:cs typeface="Arial" pitchFamily="34" charset="0"/>
                <a:sym typeface="Arial" pitchFamily="34" charset="0"/>
              </a:rPr>
              <a:t>If PLCs works at the staff level… what would it mean if students collaborated at the classroom level?  </a:t>
            </a:r>
          </a:p>
          <a:p>
            <a:pPr marL="41275">
              <a:spcBef>
                <a:spcPts val="413"/>
              </a:spcBef>
            </a:pPr>
            <a:endParaRPr lang="en-US" smtClean="0">
              <a:solidFill>
                <a:srgbClr val="000000"/>
              </a:solidFill>
              <a:latin typeface="Arial" pitchFamily="34" charset="0"/>
              <a:cs typeface="Arial" pitchFamily="34" charset="0"/>
              <a:sym typeface="Arial" pitchFamily="34" charset="0"/>
            </a:endParaRPr>
          </a:p>
          <a:p>
            <a:pPr marL="41275">
              <a:spcBef>
                <a:spcPts val="413"/>
              </a:spcBef>
            </a:pPr>
            <a:r>
              <a:rPr lang="en-US" smtClean="0">
                <a:solidFill>
                  <a:srgbClr val="000000"/>
                </a:solidFill>
                <a:latin typeface="Arial" pitchFamily="34" charset="0"/>
                <a:cs typeface="Arial" pitchFamily="34" charset="0"/>
                <a:sym typeface="Arial" pitchFamily="34" charset="0"/>
              </a:rPr>
              <a:t>PLC #1- What it is it that I am suppose to learn?  (Shared Purpose = Learning Targets)</a:t>
            </a:r>
          </a:p>
          <a:p>
            <a:pPr marL="41275">
              <a:spcBef>
                <a:spcPts val="413"/>
              </a:spcBef>
            </a:pPr>
            <a:r>
              <a:rPr lang="en-US" smtClean="0">
                <a:solidFill>
                  <a:srgbClr val="000000"/>
                </a:solidFill>
                <a:latin typeface="Arial" pitchFamily="34" charset="0"/>
                <a:cs typeface="Arial" pitchFamily="34" charset="0"/>
                <a:sym typeface="Arial" pitchFamily="34" charset="0"/>
              </a:rPr>
              <a:t>PLC #2- How will I know if I learned it?  (Shared Outcomes = Rubrics)</a:t>
            </a:r>
          </a:p>
          <a:p>
            <a:pPr marL="41275">
              <a:spcBef>
                <a:spcPts val="413"/>
              </a:spcBef>
            </a:pPr>
            <a:r>
              <a:rPr lang="en-US" smtClean="0">
                <a:solidFill>
                  <a:srgbClr val="000000"/>
                </a:solidFill>
                <a:latin typeface="Arial" pitchFamily="34" charset="0"/>
                <a:cs typeface="Arial" pitchFamily="34" charset="0"/>
                <a:sym typeface="Arial" pitchFamily="34" charset="0"/>
              </a:rPr>
              <a:t>PLC #3- </a:t>
            </a:r>
          </a:p>
          <a:p>
            <a:pPr marL="41275">
              <a:spcBef>
                <a:spcPts val="413"/>
              </a:spcBef>
            </a:pPr>
            <a:r>
              <a:rPr lang="en-US" smtClean="0">
                <a:solidFill>
                  <a:srgbClr val="000000"/>
                </a:solidFill>
                <a:latin typeface="Arial" pitchFamily="34" charset="0"/>
                <a:cs typeface="Arial" pitchFamily="34" charset="0"/>
                <a:sym typeface="Arial" pitchFamily="34" charset="0"/>
              </a:rPr>
              <a:t>PLC #4-</a:t>
            </a:r>
          </a:p>
        </p:txBody>
      </p:sp>
    </p:spTree>
    <p:extLst>
      <p:ext uri="{BB962C8B-B14F-4D97-AF65-F5344CB8AC3E}">
        <p14:creationId xmlns:p14="http://schemas.microsoft.com/office/powerpoint/2010/main" val="44862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extLst>
      <p:ext uri="{BB962C8B-B14F-4D97-AF65-F5344CB8AC3E}">
        <p14:creationId xmlns:p14="http://schemas.microsoft.com/office/powerpoint/2010/main" val="32190550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extLst>
      <p:ext uri="{BB962C8B-B14F-4D97-AF65-F5344CB8AC3E}">
        <p14:creationId xmlns:p14="http://schemas.microsoft.com/office/powerpoint/2010/main" val="2862885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extLst>
      <p:ext uri="{BB962C8B-B14F-4D97-AF65-F5344CB8AC3E}">
        <p14:creationId xmlns:p14="http://schemas.microsoft.com/office/powerpoint/2010/main" val="37910031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extLst>
      <p:ext uri="{BB962C8B-B14F-4D97-AF65-F5344CB8AC3E}">
        <p14:creationId xmlns:p14="http://schemas.microsoft.com/office/powerpoint/2010/main" val="34253526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defTabSz="938213" eaLnBrk="0" hangingPunct="0">
              <a:defRPr>
                <a:solidFill>
                  <a:schemeClr val="tx1"/>
                </a:solidFill>
                <a:latin typeface="Arial" pitchFamily="34" charset="0"/>
              </a:defRPr>
            </a:lvl1pPr>
            <a:lvl2pPr marL="742950" indent="-285750" defTabSz="938213" eaLnBrk="0" hangingPunct="0">
              <a:defRPr>
                <a:solidFill>
                  <a:schemeClr val="tx1"/>
                </a:solidFill>
                <a:latin typeface="Arial" pitchFamily="34" charset="0"/>
              </a:defRPr>
            </a:lvl2pPr>
            <a:lvl3pPr marL="1143000" indent="-228600" defTabSz="938213" eaLnBrk="0" hangingPunct="0">
              <a:defRPr>
                <a:solidFill>
                  <a:schemeClr val="tx1"/>
                </a:solidFill>
                <a:latin typeface="Arial" pitchFamily="34" charset="0"/>
              </a:defRPr>
            </a:lvl3pPr>
            <a:lvl4pPr marL="1600200" indent="-228600" defTabSz="938213" eaLnBrk="0" hangingPunct="0">
              <a:defRPr>
                <a:solidFill>
                  <a:schemeClr val="tx1"/>
                </a:solidFill>
                <a:latin typeface="Arial" pitchFamily="34" charset="0"/>
              </a:defRPr>
            </a:lvl4pPr>
            <a:lvl5pPr marL="2057400" indent="-228600" defTabSz="938213" eaLnBrk="0" hangingPunct="0">
              <a:defRPr>
                <a:solidFill>
                  <a:schemeClr val="tx1"/>
                </a:solidFill>
                <a:latin typeface="Arial" pitchFamily="34" charset="0"/>
              </a:defRPr>
            </a:lvl5pPr>
            <a:lvl6pPr marL="2514600" indent="-228600" defTabSz="938213" eaLnBrk="0" fontAlgn="base" hangingPunct="0">
              <a:spcBef>
                <a:spcPct val="0"/>
              </a:spcBef>
              <a:spcAft>
                <a:spcPct val="0"/>
              </a:spcAft>
              <a:defRPr>
                <a:solidFill>
                  <a:schemeClr val="tx1"/>
                </a:solidFill>
                <a:latin typeface="Arial" pitchFamily="34" charset="0"/>
              </a:defRPr>
            </a:lvl6pPr>
            <a:lvl7pPr marL="2971800" indent="-228600" defTabSz="938213" eaLnBrk="0" fontAlgn="base" hangingPunct="0">
              <a:spcBef>
                <a:spcPct val="0"/>
              </a:spcBef>
              <a:spcAft>
                <a:spcPct val="0"/>
              </a:spcAft>
              <a:defRPr>
                <a:solidFill>
                  <a:schemeClr val="tx1"/>
                </a:solidFill>
                <a:latin typeface="Arial" pitchFamily="34" charset="0"/>
              </a:defRPr>
            </a:lvl7pPr>
            <a:lvl8pPr marL="3429000" indent="-228600" defTabSz="938213" eaLnBrk="0" fontAlgn="base" hangingPunct="0">
              <a:spcBef>
                <a:spcPct val="0"/>
              </a:spcBef>
              <a:spcAft>
                <a:spcPct val="0"/>
              </a:spcAft>
              <a:defRPr>
                <a:solidFill>
                  <a:schemeClr val="tx1"/>
                </a:solidFill>
                <a:latin typeface="Arial" pitchFamily="34" charset="0"/>
              </a:defRPr>
            </a:lvl8pPr>
            <a:lvl9pPr marL="3886200" indent="-228600" defTabSz="938213" eaLnBrk="0" fontAlgn="base" hangingPunct="0">
              <a:spcBef>
                <a:spcPct val="0"/>
              </a:spcBef>
              <a:spcAft>
                <a:spcPct val="0"/>
              </a:spcAft>
              <a:defRPr>
                <a:solidFill>
                  <a:schemeClr val="tx1"/>
                </a:solidFill>
                <a:latin typeface="Arial" pitchFamily="34" charset="0"/>
              </a:defRPr>
            </a:lvl9pPr>
          </a:lstStyle>
          <a:p>
            <a:pPr algn="r" eaLnBrk="1" hangingPunct="1"/>
            <a:fld id="{C4523D59-4612-4599-B15B-D41130F94B02}" type="slidenum">
              <a:rPr lang="en-US" sz="1200"/>
              <a:pPr algn="r" eaLnBrk="1" hangingPunct="1"/>
              <a:t>27</a:t>
            </a:fld>
            <a:endParaRPr lang="en-US" sz="120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xfrm>
            <a:off x="944563" y="4451350"/>
            <a:ext cx="5197475"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Scott</a:t>
            </a:r>
          </a:p>
        </p:txBody>
      </p:sp>
    </p:spTree>
    <p:extLst>
      <p:ext uri="{BB962C8B-B14F-4D97-AF65-F5344CB8AC3E}">
        <p14:creationId xmlns:p14="http://schemas.microsoft.com/office/powerpoint/2010/main" val="42187899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defTabSz="938213" eaLnBrk="0" hangingPunct="0">
              <a:defRPr>
                <a:solidFill>
                  <a:schemeClr val="tx1"/>
                </a:solidFill>
                <a:latin typeface="Arial" pitchFamily="34" charset="0"/>
              </a:defRPr>
            </a:lvl1pPr>
            <a:lvl2pPr marL="742950" indent="-285750" defTabSz="938213" eaLnBrk="0" hangingPunct="0">
              <a:defRPr>
                <a:solidFill>
                  <a:schemeClr val="tx1"/>
                </a:solidFill>
                <a:latin typeface="Arial" pitchFamily="34" charset="0"/>
              </a:defRPr>
            </a:lvl2pPr>
            <a:lvl3pPr marL="1143000" indent="-228600" defTabSz="938213" eaLnBrk="0" hangingPunct="0">
              <a:defRPr>
                <a:solidFill>
                  <a:schemeClr val="tx1"/>
                </a:solidFill>
                <a:latin typeface="Arial" pitchFamily="34" charset="0"/>
              </a:defRPr>
            </a:lvl3pPr>
            <a:lvl4pPr marL="1600200" indent="-228600" defTabSz="938213" eaLnBrk="0" hangingPunct="0">
              <a:defRPr>
                <a:solidFill>
                  <a:schemeClr val="tx1"/>
                </a:solidFill>
                <a:latin typeface="Arial" pitchFamily="34" charset="0"/>
              </a:defRPr>
            </a:lvl4pPr>
            <a:lvl5pPr marL="2057400" indent="-228600" defTabSz="938213" eaLnBrk="0" hangingPunct="0">
              <a:defRPr>
                <a:solidFill>
                  <a:schemeClr val="tx1"/>
                </a:solidFill>
                <a:latin typeface="Arial" pitchFamily="34" charset="0"/>
              </a:defRPr>
            </a:lvl5pPr>
            <a:lvl6pPr marL="2514600" indent="-228600" defTabSz="938213" eaLnBrk="0" fontAlgn="base" hangingPunct="0">
              <a:spcBef>
                <a:spcPct val="0"/>
              </a:spcBef>
              <a:spcAft>
                <a:spcPct val="0"/>
              </a:spcAft>
              <a:defRPr>
                <a:solidFill>
                  <a:schemeClr val="tx1"/>
                </a:solidFill>
                <a:latin typeface="Arial" pitchFamily="34" charset="0"/>
              </a:defRPr>
            </a:lvl6pPr>
            <a:lvl7pPr marL="2971800" indent="-228600" defTabSz="938213" eaLnBrk="0" fontAlgn="base" hangingPunct="0">
              <a:spcBef>
                <a:spcPct val="0"/>
              </a:spcBef>
              <a:spcAft>
                <a:spcPct val="0"/>
              </a:spcAft>
              <a:defRPr>
                <a:solidFill>
                  <a:schemeClr val="tx1"/>
                </a:solidFill>
                <a:latin typeface="Arial" pitchFamily="34" charset="0"/>
              </a:defRPr>
            </a:lvl7pPr>
            <a:lvl8pPr marL="3429000" indent="-228600" defTabSz="938213" eaLnBrk="0" fontAlgn="base" hangingPunct="0">
              <a:spcBef>
                <a:spcPct val="0"/>
              </a:spcBef>
              <a:spcAft>
                <a:spcPct val="0"/>
              </a:spcAft>
              <a:defRPr>
                <a:solidFill>
                  <a:schemeClr val="tx1"/>
                </a:solidFill>
                <a:latin typeface="Arial" pitchFamily="34" charset="0"/>
              </a:defRPr>
            </a:lvl8pPr>
            <a:lvl9pPr marL="3886200" indent="-228600" defTabSz="938213" eaLnBrk="0" fontAlgn="base" hangingPunct="0">
              <a:spcBef>
                <a:spcPct val="0"/>
              </a:spcBef>
              <a:spcAft>
                <a:spcPct val="0"/>
              </a:spcAft>
              <a:defRPr>
                <a:solidFill>
                  <a:schemeClr val="tx1"/>
                </a:solidFill>
                <a:latin typeface="Arial" pitchFamily="34" charset="0"/>
              </a:defRPr>
            </a:lvl9pPr>
          </a:lstStyle>
          <a:p>
            <a:pPr algn="r" eaLnBrk="1" hangingPunct="1"/>
            <a:fld id="{A9D8EE10-D8AD-493C-9FB3-D82753E528B1}" type="slidenum">
              <a:rPr lang="en-US" sz="1200"/>
              <a:pPr algn="r" eaLnBrk="1" hangingPunct="1"/>
              <a:t>28</a:t>
            </a:fld>
            <a:endParaRPr lang="en-US" sz="1200"/>
          </a:p>
        </p:txBody>
      </p:sp>
      <p:sp>
        <p:nvSpPr>
          <p:cNvPr id="105475" name="Rectangle 2"/>
          <p:cNvSpPr>
            <a:spLocks noGrp="1" noRot="1" noChangeAspect="1" noChangeArrowheads="1" noTextEdit="1"/>
          </p:cNvSpPr>
          <p:nvPr>
            <p:ph type="sldImg"/>
          </p:nvPr>
        </p:nvSpPr>
        <p:spPr>
          <a:solidFill>
            <a:srgbClr val="FFFFFF"/>
          </a:solidFill>
          <a:ln/>
        </p:spPr>
      </p:sp>
      <p:sp>
        <p:nvSpPr>
          <p:cNvPr id="105476" name="Rectangle 3"/>
          <p:cNvSpPr>
            <a:spLocks noGrp="1" noChangeArrowheads="1"/>
          </p:cNvSpPr>
          <p:nvPr>
            <p:ph type="body" idx="1"/>
          </p:nvPr>
        </p:nvSpPr>
        <p:spPr>
          <a:xfrm>
            <a:off x="944563" y="4451350"/>
            <a:ext cx="5197475" cy="4217988"/>
          </a:xfrm>
          <a:solidFill>
            <a:srgbClr val="FFFFFF"/>
          </a:solidFill>
          <a:ln>
            <a:solidFill>
              <a:srgbClr val="000000"/>
            </a:solidFill>
          </a:ln>
        </p:spPr>
        <p:txBody>
          <a:bodyPr/>
          <a:lstStyle/>
          <a:p>
            <a:pPr eaLnBrk="1" hangingPunct="1"/>
            <a:r>
              <a:rPr lang="en-US" smtClean="0">
                <a:latin typeface="Arial" pitchFamily="34" charset="0"/>
              </a:rPr>
              <a:t>Scott</a:t>
            </a:r>
          </a:p>
        </p:txBody>
      </p:sp>
    </p:spTree>
    <p:extLst>
      <p:ext uri="{BB962C8B-B14F-4D97-AF65-F5344CB8AC3E}">
        <p14:creationId xmlns:p14="http://schemas.microsoft.com/office/powerpoint/2010/main" val="4399085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1200150" y="703263"/>
            <a:ext cx="4686300" cy="3514725"/>
          </a:xfrm>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00063">
              <a:spcBef>
                <a:spcPts val="413"/>
              </a:spcBef>
            </a:pPr>
            <a:r>
              <a:rPr lang="en-US" b="1" smtClean="0">
                <a:solidFill>
                  <a:srgbClr val="000000"/>
                </a:solidFill>
                <a:latin typeface="Arial" pitchFamily="34" charset="0"/>
                <a:cs typeface="Arial" pitchFamily="34" charset="0"/>
                <a:sym typeface="Arial" pitchFamily="34" charset="0"/>
              </a:rPr>
              <a:t>Natalie</a:t>
            </a:r>
          </a:p>
        </p:txBody>
      </p:sp>
    </p:spTree>
    <p:extLst>
      <p:ext uri="{BB962C8B-B14F-4D97-AF65-F5344CB8AC3E}">
        <p14:creationId xmlns:p14="http://schemas.microsoft.com/office/powerpoint/2010/main" val="1161234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defRPr>
                <a:solidFill>
                  <a:schemeClr val="tx1"/>
                </a:solidFill>
                <a:latin typeface="Arial" pitchFamily="34" charset="0"/>
              </a:defRPr>
            </a:lvl1pPr>
            <a:lvl2pPr marL="742950" indent="-285750" defTabSz="938213" eaLnBrk="0" hangingPunct="0">
              <a:defRPr>
                <a:solidFill>
                  <a:schemeClr val="tx1"/>
                </a:solidFill>
                <a:latin typeface="Arial" pitchFamily="34" charset="0"/>
              </a:defRPr>
            </a:lvl2pPr>
            <a:lvl3pPr marL="1143000" indent="-228600" defTabSz="938213" eaLnBrk="0" hangingPunct="0">
              <a:defRPr>
                <a:solidFill>
                  <a:schemeClr val="tx1"/>
                </a:solidFill>
                <a:latin typeface="Arial" pitchFamily="34" charset="0"/>
              </a:defRPr>
            </a:lvl3pPr>
            <a:lvl4pPr marL="1600200" indent="-228600" defTabSz="938213" eaLnBrk="0" hangingPunct="0">
              <a:defRPr>
                <a:solidFill>
                  <a:schemeClr val="tx1"/>
                </a:solidFill>
                <a:latin typeface="Arial" pitchFamily="34" charset="0"/>
              </a:defRPr>
            </a:lvl4pPr>
            <a:lvl5pPr marL="2057400" indent="-228600" defTabSz="938213" eaLnBrk="0" hangingPunct="0">
              <a:defRPr>
                <a:solidFill>
                  <a:schemeClr val="tx1"/>
                </a:solidFill>
                <a:latin typeface="Arial" pitchFamily="34" charset="0"/>
              </a:defRPr>
            </a:lvl5pPr>
            <a:lvl6pPr marL="2514600" indent="-228600" defTabSz="938213" eaLnBrk="0" fontAlgn="base" hangingPunct="0">
              <a:spcBef>
                <a:spcPct val="0"/>
              </a:spcBef>
              <a:spcAft>
                <a:spcPct val="0"/>
              </a:spcAft>
              <a:defRPr>
                <a:solidFill>
                  <a:schemeClr val="tx1"/>
                </a:solidFill>
                <a:latin typeface="Arial" pitchFamily="34" charset="0"/>
              </a:defRPr>
            </a:lvl6pPr>
            <a:lvl7pPr marL="2971800" indent="-228600" defTabSz="938213" eaLnBrk="0" fontAlgn="base" hangingPunct="0">
              <a:spcBef>
                <a:spcPct val="0"/>
              </a:spcBef>
              <a:spcAft>
                <a:spcPct val="0"/>
              </a:spcAft>
              <a:defRPr>
                <a:solidFill>
                  <a:schemeClr val="tx1"/>
                </a:solidFill>
                <a:latin typeface="Arial" pitchFamily="34" charset="0"/>
              </a:defRPr>
            </a:lvl7pPr>
            <a:lvl8pPr marL="3429000" indent="-228600" defTabSz="938213" eaLnBrk="0" fontAlgn="base" hangingPunct="0">
              <a:spcBef>
                <a:spcPct val="0"/>
              </a:spcBef>
              <a:spcAft>
                <a:spcPct val="0"/>
              </a:spcAft>
              <a:defRPr>
                <a:solidFill>
                  <a:schemeClr val="tx1"/>
                </a:solidFill>
                <a:latin typeface="Arial" pitchFamily="34" charset="0"/>
              </a:defRPr>
            </a:lvl8pPr>
            <a:lvl9pPr marL="3886200" indent="-228600" defTabSz="938213" eaLnBrk="0" fontAlgn="base" hangingPunct="0">
              <a:spcBef>
                <a:spcPct val="0"/>
              </a:spcBef>
              <a:spcAft>
                <a:spcPct val="0"/>
              </a:spcAft>
              <a:defRPr>
                <a:solidFill>
                  <a:schemeClr val="tx1"/>
                </a:solidFill>
                <a:latin typeface="Arial" pitchFamily="34" charset="0"/>
              </a:defRPr>
            </a:lvl9pPr>
          </a:lstStyle>
          <a:p>
            <a:pPr eaLnBrk="1" hangingPunct="1"/>
            <a:fld id="{1CA57882-0B09-4221-A455-EEDE748BB2B6}" type="slidenum">
              <a:rPr lang="en-US" smtClean="0"/>
              <a:pPr eaLnBrk="1" hangingPunct="1"/>
              <a:t>3</a:t>
            </a:fld>
            <a:endParaRPr lang="en-US" smtClean="0"/>
          </a:p>
        </p:txBody>
      </p:sp>
      <p:sp>
        <p:nvSpPr>
          <p:cNvPr id="80899" name="Rectangle 2"/>
          <p:cNvSpPr>
            <a:spLocks noGrp="1" noRot="1" noChangeAspect="1" noChangeArrowheads="1" noTextEdit="1"/>
          </p:cNvSpPr>
          <p:nvPr>
            <p:ph type="sldImg"/>
          </p:nvPr>
        </p:nvSpPr>
        <p:spPr>
          <a:solidFill>
            <a:srgbClr val="FFFFFF"/>
          </a:solidFill>
          <a:ln/>
        </p:spPr>
      </p:sp>
      <p:sp>
        <p:nvSpPr>
          <p:cNvPr id="80900" name="Rectangle 3"/>
          <p:cNvSpPr>
            <a:spLocks noGrp="1" noChangeArrowheads="1"/>
          </p:cNvSpPr>
          <p:nvPr>
            <p:ph type="body" idx="1"/>
          </p:nvPr>
        </p:nvSpPr>
        <p:spPr>
          <a:xfrm>
            <a:off x="944563" y="4451350"/>
            <a:ext cx="5197475" cy="4217988"/>
          </a:xfrm>
          <a:solidFill>
            <a:srgbClr val="FFFFFF"/>
          </a:solidFill>
          <a:ln>
            <a:solidFill>
              <a:srgbClr val="000000"/>
            </a:solidFill>
          </a:ln>
        </p:spPr>
        <p:txBody>
          <a:bodyPr/>
          <a:lstStyle/>
          <a:p>
            <a:pPr eaLnBrk="1" hangingPunct="1"/>
            <a:r>
              <a:rPr lang="en-US" smtClean="0">
                <a:latin typeface="Arial" pitchFamily="34" charset="0"/>
              </a:rPr>
              <a:t>Scott</a:t>
            </a:r>
          </a:p>
        </p:txBody>
      </p:sp>
    </p:spTree>
    <p:extLst>
      <p:ext uri="{BB962C8B-B14F-4D97-AF65-F5344CB8AC3E}">
        <p14:creationId xmlns:p14="http://schemas.microsoft.com/office/powerpoint/2010/main" val="9091426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1200150" y="703263"/>
            <a:ext cx="4686300" cy="3514725"/>
          </a:xfrm>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1275">
              <a:spcBef>
                <a:spcPts val="413"/>
              </a:spcBef>
            </a:pPr>
            <a:r>
              <a:rPr lang="en-US" smtClean="0">
                <a:solidFill>
                  <a:srgbClr val="000000"/>
                </a:solidFill>
                <a:latin typeface="Arial" pitchFamily="34" charset="0"/>
                <a:cs typeface="Arial" pitchFamily="34" charset="0"/>
                <a:sym typeface="Arial" pitchFamily="34" charset="0"/>
              </a:rPr>
              <a:t>Scott</a:t>
            </a:r>
          </a:p>
        </p:txBody>
      </p:sp>
    </p:spTree>
    <p:extLst>
      <p:ext uri="{BB962C8B-B14F-4D97-AF65-F5344CB8AC3E}">
        <p14:creationId xmlns:p14="http://schemas.microsoft.com/office/powerpoint/2010/main" val="32552134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8836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defRPr>
                <a:solidFill>
                  <a:schemeClr val="tx1"/>
                </a:solidFill>
                <a:latin typeface="Arial" pitchFamily="34" charset="0"/>
              </a:defRPr>
            </a:lvl1pPr>
            <a:lvl2pPr marL="742950" indent="-285750" defTabSz="938213" eaLnBrk="0" hangingPunct="0">
              <a:defRPr>
                <a:solidFill>
                  <a:schemeClr val="tx1"/>
                </a:solidFill>
                <a:latin typeface="Arial" pitchFamily="34" charset="0"/>
              </a:defRPr>
            </a:lvl2pPr>
            <a:lvl3pPr marL="1143000" indent="-228600" defTabSz="938213" eaLnBrk="0" hangingPunct="0">
              <a:defRPr>
                <a:solidFill>
                  <a:schemeClr val="tx1"/>
                </a:solidFill>
                <a:latin typeface="Arial" pitchFamily="34" charset="0"/>
              </a:defRPr>
            </a:lvl3pPr>
            <a:lvl4pPr marL="1600200" indent="-228600" defTabSz="938213" eaLnBrk="0" hangingPunct="0">
              <a:defRPr>
                <a:solidFill>
                  <a:schemeClr val="tx1"/>
                </a:solidFill>
                <a:latin typeface="Arial" pitchFamily="34" charset="0"/>
              </a:defRPr>
            </a:lvl4pPr>
            <a:lvl5pPr marL="2057400" indent="-228600" defTabSz="938213" eaLnBrk="0" hangingPunct="0">
              <a:defRPr>
                <a:solidFill>
                  <a:schemeClr val="tx1"/>
                </a:solidFill>
                <a:latin typeface="Arial" pitchFamily="34" charset="0"/>
              </a:defRPr>
            </a:lvl5pPr>
            <a:lvl6pPr marL="2514600" indent="-228600" defTabSz="938213" eaLnBrk="0" fontAlgn="base" hangingPunct="0">
              <a:spcBef>
                <a:spcPct val="0"/>
              </a:spcBef>
              <a:spcAft>
                <a:spcPct val="0"/>
              </a:spcAft>
              <a:defRPr>
                <a:solidFill>
                  <a:schemeClr val="tx1"/>
                </a:solidFill>
                <a:latin typeface="Arial" pitchFamily="34" charset="0"/>
              </a:defRPr>
            </a:lvl6pPr>
            <a:lvl7pPr marL="2971800" indent="-228600" defTabSz="938213" eaLnBrk="0" fontAlgn="base" hangingPunct="0">
              <a:spcBef>
                <a:spcPct val="0"/>
              </a:spcBef>
              <a:spcAft>
                <a:spcPct val="0"/>
              </a:spcAft>
              <a:defRPr>
                <a:solidFill>
                  <a:schemeClr val="tx1"/>
                </a:solidFill>
                <a:latin typeface="Arial" pitchFamily="34" charset="0"/>
              </a:defRPr>
            </a:lvl7pPr>
            <a:lvl8pPr marL="3429000" indent="-228600" defTabSz="938213" eaLnBrk="0" fontAlgn="base" hangingPunct="0">
              <a:spcBef>
                <a:spcPct val="0"/>
              </a:spcBef>
              <a:spcAft>
                <a:spcPct val="0"/>
              </a:spcAft>
              <a:defRPr>
                <a:solidFill>
                  <a:schemeClr val="tx1"/>
                </a:solidFill>
                <a:latin typeface="Arial" pitchFamily="34" charset="0"/>
              </a:defRPr>
            </a:lvl8pPr>
            <a:lvl9pPr marL="3886200" indent="-228600" defTabSz="938213" eaLnBrk="0" fontAlgn="base" hangingPunct="0">
              <a:spcBef>
                <a:spcPct val="0"/>
              </a:spcBef>
              <a:spcAft>
                <a:spcPct val="0"/>
              </a:spcAft>
              <a:defRPr>
                <a:solidFill>
                  <a:schemeClr val="tx1"/>
                </a:solidFill>
                <a:latin typeface="Arial" pitchFamily="34" charset="0"/>
              </a:defRPr>
            </a:lvl9pPr>
          </a:lstStyle>
          <a:p>
            <a:pPr eaLnBrk="1" hangingPunct="1"/>
            <a:fld id="{3C4463E9-6E99-4E16-B4B3-1FA05A65B82F}" type="slidenum">
              <a:rPr lang="en-US" smtClean="0"/>
              <a:pPr eaLnBrk="1" hangingPunct="1"/>
              <a:t>32</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944563" y="4451350"/>
            <a:ext cx="5197475"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Times" pitchFamily="18" charset="0"/>
              </a:rPr>
              <a:t>Scott</a:t>
            </a:r>
            <a:endParaRPr lang="en-US" smtClean="0">
              <a:latin typeface="Arial" pitchFamily="34" charset="0"/>
            </a:endParaRPr>
          </a:p>
        </p:txBody>
      </p:sp>
    </p:spTree>
    <p:extLst>
      <p:ext uri="{BB962C8B-B14F-4D97-AF65-F5344CB8AC3E}">
        <p14:creationId xmlns:p14="http://schemas.microsoft.com/office/powerpoint/2010/main" val="20124687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defTabSz="939800" eaLnBrk="0" hangingPunct="0">
              <a:defRPr>
                <a:solidFill>
                  <a:schemeClr val="tx1"/>
                </a:solidFill>
                <a:latin typeface="Arial" pitchFamily="34" charset="0"/>
              </a:defRPr>
            </a:lvl1pPr>
            <a:lvl2pPr marL="742950" indent="-285750" defTabSz="939800" eaLnBrk="0" hangingPunct="0">
              <a:defRPr>
                <a:solidFill>
                  <a:schemeClr val="tx1"/>
                </a:solidFill>
                <a:latin typeface="Arial" pitchFamily="34" charset="0"/>
              </a:defRPr>
            </a:lvl2pPr>
            <a:lvl3pPr marL="1143000" indent="-228600" defTabSz="939800" eaLnBrk="0" hangingPunct="0">
              <a:defRPr>
                <a:solidFill>
                  <a:schemeClr val="tx1"/>
                </a:solidFill>
                <a:latin typeface="Arial" pitchFamily="34" charset="0"/>
              </a:defRPr>
            </a:lvl3pPr>
            <a:lvl4pPr marL="1600200" indent="-228600" defTabSz="939800" eaLnBrk="0" hangingPunct="0">
              <a:defRPr>
                <a:solidFill>
                  <a:schemeClr val="tx1"/>
                </a:solidFill>
                <a:latin typeface="Arial" pitchFamily="34" charset="0"/>
              </a:defRPr>
            </a:lvl4pPr>
            <a:lvl5pPr marL="2057400" indent="-228600" defTabSz="939800" eaLnBrk="0" hangingPunct="0">
              <a:defRPr>
                <a:solidFill>
                  <a:schemeClr val="tx1"/>
                </a:solidFill>
                <a:latin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defRPr>
            </a:lvl9pPr>
          </a:lstStyle>
          <a:p>
            <a:pPr algn="r" eaLnBrk="1" hangingPunct="1"/>
            <a:fld id="{1578BC1F-0264-4C31-B35C-2821AFBBEEEA}" type="slidenum">
              <a:rPr lang="en-US" sz="1200"/>
              <a:pPr algn="r" eaLnBrk="1" hangingPunct="1"/>
              <a:t>33</a:t>
            </a:fld>
            <a:endParaRPr lang="en-US" sz="1200"/>
          </a:p>
        </p:txBody>
      </p:sp>
      <p:sp>
        <p:nvSpPr>
          <p:cNvPr id="78851" name="Rectangle 2"/>
          <p:cNvSpPr>
            <a:spLocks noGrp="1" noRot="1" noChangeAspect="1" noChangeArrowheads="1" noTextEdit="1"/>
          </p:cNvSpPr>
          <p:nvPr>
            <p:ph type="sldImg"/>
          </p:nvPr>
        </p:nvSpPr>
        <p:spPr>
          <a:xfrm>
            <a:off x="1201738" y="703263"/>
            <a:ext cx="4684712" cy="3513137"/>
          </a:xfrm>
          <a:ln/>
        </p:spPr>
      </p:sp>
      <p:sp>
        <p:nvSpPr>
          <p:cNvPr id="78852" name="Rectangle 3"/>
          <p:cNvSpPr>
            <a:spLocks noGrp="1" noChangeArrowheads="1"/>
          </p:cNvSpPr>
          <p:nvPr>
            <p:ph type="body" idx="1"/>
          </p:nvPr>
        </p:nvSpPr>
        <p:spPr>
          <a:xfrm>
            <a:off x="944563" y="4451350"/>
            <a:ext cx="5197475"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Scott…</a:t>
            </a:r>
          </a:p>
        </p:txBody>
      </p:sp>
    </p:spTree>
    <p:extLst>
      <p:ext uri="{BB962C8B-B14F-4D97-AF65-F5344CB8AC3E}">
        <p14:creationId xmlns:p14="http://schemas.microsoft.com/office/powerpoint/2010/main" val="19639817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8E6721-407B-4560-ABA2-69DECAF01452}" type="slidenum">
              <a:rPr lang="en-US">
                <a:solidFill>
                  <a:prstClr val="black"/>
                </a:solidFill>
              </a:rPr>
              <a:pPr/>
              <a:t>34</a:t>
            </a:fld>
            <a:endParaRPr lang="en-US">
              <a:solidFill>
                <a:prstClr val="black"/>
              </a:solidFill>
            </a:endParaRPr>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a:xfrm>
            <a:off x="944774" y="4451304"/>
            <a:ext cx="5197054" cy="4218712"/>
          </a:xfrm>
        </p:spPr>
        <p:txBody>
          <a:bodyPr/>
          <a:lstStyle/>
          <a:p>
            <a:r>
              <a:rPr lang="en-US"/>
              <a:t>Get Pictures of each of us…</a:t>
            </a:r>
          </a:p>
        </p:txBody>
      </p:sp>
    </p:spTree>
    <p:extLst>
      <p:ext uri="{BB962C8B-B14F-4D97-AF65-F5344CB8AC3E}">
        <p14:creationId xmlns:p14="http://schemas.microsoft.com/office/powerpoint/2010/main" val="18329977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defTabSz="939800" eaLnBrk="0" hangingPunct="0">
              <a:defRPr>
                <a:solidFill>
                  <a:schemeClr val="tx1"/>
                </a:solidFill>
                <a:latin typeface="Arial" pitchFamily="34" charset="0"/>
              </a:defRPr>
            </a:lvl1pPr>
            <a:lvl2pPr marL="742950" indent="-285750" defTabSz="939800" eaLnBrk="0" hangingPunct="0">
              <a:defRPr>
                <a:solidFill>
                  <a:schemeClr val="tx1"/>
                </a:solidFill>
                <a:latin typeface="Arial" pitchFamily="34" charset="0"/>
              </a:defRPr>
            </a:lvl2pPr>
            <a:lvl3pPr marL="1143000" indent="-228600" defTabSz="939800" eaLnBrk="0" hangingPunct="0">
              <a:defRPr>
                <a:solidFill>
                  <a:schemeClr val="tx1"/>
                </a:solidFill>
                <a:latin typeface="Arial" pitchFamily="34" charset="0"/>
              </a:defRPr>
            </a:lvl3pPr>
            <a:lvl4pPr marL="1600200" indent="-228600" defTabSz="939800" eaLnBrk="0" hangingPunct="0">
              <a:defRPr>
                <a:solidFill>
                  <a:schemeClr val="tx1"/>
                </a:solidFill>
                <a:latin typeface="Arial" pitchFamily="34" charset="0"/>
              </a:defRPr>
            </a:lvl4pPr>
            <a:lvl5pPr marL="2057400" indent="-228600" defTabSz="939800" eaLnBrk="0" hangingPunct="0">
              <a:defRPr>
                <a:solidFill>
                  <a:schemeClr val="tx1"/>
                </a:solidFill>
                <a:latin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defRPr>
            </a:lvl9pPr>
          </a:lstStyle>
          <a:p>
            <a:pPr algn="r" eaLnBrk="1" hangingPunct="1"/>
            <a:fld id="{1578BC1F-0264-4C31-B35C-2821AFBBEEEA}" type="slidenum">
              <a:rPr lang="en-US" sz="1200"/>
              <a:pPr algn="r" eaLnBrk="1" hangingPunct="1"/>
              <a:t>35</a:t>
            </a:fld>
            <a:endParaRPr lang="en-US" sz="1200"/>
          </a:p>
        </p:txBody>
      </p:sp>
      <p:sp>
        <p:nvSpPr>
          <p:cNvPr id="78851" name="Rectangle 2"/>
          <p:cNvSpPr>
            <a:spLocks noGrp="1" noRot="1" noChangeAspect="1" noChangeArrowheads="1" noTextEdit="1"/>
          </p:cNvSpPr>
          <p:nvPr>
            <p:ph type="sldImg"/>
          </p:nvPr>
        </p:nvSpPr>
        <p:spPr>
          <a:xfrm>
            <a:off x="1201738" y="703263"/>
            <a:ext cx="4684712" cy="3513137"/>
          </a:xfrm>
          <a:ln/>
        </p:spPr>
      </p:sp>
      <p:sp>
        <p:nvSpPr>
          <p:cNvPr id="78852" name="Rectangle 3"/>
          <p:cNvSpPr>
            <a:spLocks noGrp="1" noChangeArrowheads="1"/>
          </p:cNvSpPr>
          <p:nvPr>
            <p:ph type="body" idx="1"/>
          </p:nvPr>
        </p:nvSpPr>
        <p:spPr>
          <a:xfrm>
            <a:off x="944563" y="4451350"/>
            <a:ext cx="5197475"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Scott…</a:t>
            </a:r>
          </a:p>
        </p:txBody>
      </p:sp>
    </p:spTree>
    <p:extLst>
      <p:ext uri="{BB962C8B-B14F-4D97-AF65-F5344CB8AC3E}">
        <p14:creationId xmlns:p14="http://schemas.microsoft.com/office/powerpoint/2010/main" val="32224901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defTabSz="939800" eaLnBrk="0" hangingPunct="0">
              <a:defRPr>
                <a:solidFill>
                  <a:schemeClr val="tx1"/>
                </a:solidFill>
                <a:latin typeface="Arial" pitchFamily="34" charset="0"/>
              </a:defRPr>
            </a:lvl1pPr>
            <a:lvl2pPr marL="742950" indent="-285750" defTabSz="939800" eaLnBrk="0" hangingPunct="0">
              <a:defRPr>
                <a:solidFill>
                  <a:schemeClr val="tx1"/>
                </a:solidFill>
                <a:latin typeface="Arial" pitchFamily="34" charset="0"/>
              </a:defRPr>
            </a:lvl2pPr>
            <a:lvl3pPr marL="1143000" indent="-228600" defTabSz="939800" eaLnBrk="0" hangingPunct="0">
              <a:defRPr>
                <a:solidFill>
                  <a:schemeClr val="tx1"/>
                </a:solidFill>
                <a:latin typeface="Arial" pitchFamily="34" charset="0"/>
              </a:defRPr>
            </a:lvl3pPr>
            <a:lvl4pPr marL="1600200" indent="-228600" defTabSz="939800" eaLnBrk="0" hangingPunct="0">
              <a:defRPr>
                <a:solidFill>
                  <a:schemeClr val="tx1"/>
                </a:solidFill>
                <a:latin typeface="Arial" pitchFamily="34" charset="0"/>
              </a:defRPr>
            </a:lvl4pPr>
            <a:lvl5pPr marL="2057400" indent="-228600" defTabSz="939800" eaLnBrk="0" hangingPunct="0">
              <a:defRPr>
                <a:solidFill>
                  <a:schemeClr val="tx1"/>
                </a:solidFill>
                <a:latin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defRPr>
            </a:lvl9pPr>
          </a:lstStyle>
          <a:p>
            <a:pPr algn="r" eaLnBrk="1" hangingPunct="1"/>
            <a:fld id="{1578BC1F-0264-4C31-B35C-2821AFBBEEEA}" type="slidenum">
              <a:rPr lang="en-US" sz="1200"/>
              <a:pPr algn="r" eaLnBrk="1" hangingPunct="1"/>
              <a:t>36</a:t>
            </a:fld>
            <a:endParaRPr lang="en-US" sz="1200"/>
          </a:p>
        </p:txBody>
      </p:sp>
      <p:sp>
        <p:nvSpPr>
          <p:cNvPr id="78851" name="Rectangle 2"/>
          <p:cNvSpPr>
            <a:spLocks noGrp="1" noRot="1" noChangeAspect="1" noChangeArrowheads="1" noTextEdit="1"/>
          </p:cNvSpPr>
          <p:nvPr>
            <p:ph type="sldImg"/>
          </p:nvPr>
        </p:nvSpPr>
        <p:spPr>
          <a:xfrm>
            <a:off x="1201738" y="703263"/>
            <a:ext cx="4684712" cy="3513137"/>
          </a:xfrm>
          <a:ln/>
        </p:spPr>
      </p:sp>
      <p:sp>
        <p:nvSpPr>
          <p:cNvPr id="78852" name="Rectangle 3"/>
          <p:cNvSpPr>
            <a:spLocks noGrp="1" noChangeArrowheads="1"/>
          </p:cNvSpPr>
          <p:nvPr>
            <p:ph type="body" idx="1"/>
          </p:nvPr>
        </p:nvSpPr>
        <p:spPr>
          <a:xfrm>
            <a:off x="944563" y="4451350"/>
            <a:ext cx="5197475"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Scott…</a:t>
            </a:r>
          </a:p>
        </p:txBody>
      </p:sp>
    </p:spTree>
    <p:extLst>
      <p:ext uri="{BB962C8B-B14F-4D97-AF65-F5344CB8AC3E}">
        <p14:creationId xmlns:p14="http://schemas.microsoft.com/office/powerpoint/2010/main" val="11331173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8E6721-407B-4560-ABA2-69DECAF01452}" type="slidenum">
              <a:rPr lang="en-US">
                <a:solidFill>
                  <a:prstClr val="black"/>
                </a:solidFill>
              </a:rPr>
              <a:pPr/>
              <a:t>37</a:t>
            </a:fld>
            <a:endParaRPr lang="en-US">
              <a:solidFill>
                <a:prstClr val="black"/>
              </a:solidFill>
            </a:endParaRPr>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a:xfrm>
            <a:off x="944774" y="4451304"/>
            <a:ext cx="5197054" cy="4218712"/>
          </a:xfrm>
        </p:spPr>
        <p:txBody>
          <a:bodyPr/>
          <a:lstStyle/>
          <a:p>
            <a:r>
              <a:rPr lang="en-US"/>
              <a:t>Get Pictures of each of us…</a:t>
            </a:r>
          </a:p>
        </p:txBody>
      </p:sp>
    </p:spTree>
    <p:extLst>
      <p:ext uri="{BB962C8B-B14F-4D97-AF65-F5344CB8AC3E}">
        <p14:creationId xmlns:p14="http://schemas.microsoft.com/office/powerpoint/2010/main" val="10702418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defTabSz="938213" eaLnBrk="0" hangingPunct="0">
              <a:defRPr>
                <a:solidFill>
                  <a:schemeClr val="tx1"/>
                </a:solidFill>
                <a:latin typeface="Arial" pitchFamily="34" charset="0"/>
              </a:defRPr>
            </a:lvl1pPr>
            <a:lvl2pPr marL="742950" indent="-285750" defTabSz="938213" eaLnBrk="0" hangingPunct="0">
              <a:defRPr>
                <a:solidFill>
                  <a:schemeClr val="tx1"/>
                </a:solidFill>
                <a:latin typeface="Arial" pitchFamily="34" charset="0"/>
              </a:defRPr>
            </a:lvl2pPr>
            <a:lvl3pPr marL="1143000" indent="-228600" defTabSz="938213" eaLnBrk="0" hangingPunct="0">
              <a:defRPr>
                <a:solidFill>
                  <a:schemeClr val="tx1"/>
                </a:solidFill>
                <a:latin typeface="Arial" pitchFamily="34" charset="0"/>
              </a:defRPr>
            </a:lvl3pPr>
            <a:lvl4pPr marL="1600200" indent="-228600" defTabSz="938213" eaLnBrk="0" hangingPunct="0">
              <a:defRPr>
                <a:solidFill>
                  <a:schemeClr val="tx1"/>
                </a:solidFill>
                <a:latin typeface="Arial" pitchFamily="34" charset="0"/>
              </a:defRPr>
            </a:lvl4pPr>
            <a:lvl5pPr marL="2057400" indent="-228600" defTabSz="938213" eaLnBrk="0" hangingPunct="0">
              <a:defRPr>
                <a:solidFill>
                  <a:schemeClr val="tx1"/>
                </a:solidFill>
                <a:latin typeface="Arial" pitchFamily="34" charset="0"/>
              </a:defRPr>
            </a:lvl5pPr>
            <a:lvl6pPr marL="2514600" indent="-228600" defTabSz="938213" eaLnBrk="0" fontAlgn="base" hangingPunct="0">
              <a:spcBef>
                <a:spcPct val="0"/>
              </a:spcBef>
              <a:spcAft>
                <a:spcPct val="0"/>
              </a:spcAft>
              <a:defRPr>
                <a:solidFill>
                  <a:schemeClr val="tx1"/>
                </a:solidFill>
                <a:latin typeface="Arial" pitchFamily="34" charset="0"/>
              </a:defRPr>
            </a:lvl6pPr>
            <a:lvl7pPr marL="2971800" indent="-228600" defTabSz="938213" eaLnBrk="0" fontAlgn="base" hangingPunct="0">
              <a:spcBef>
                <a:spcPct val="0"/>
              </a:spcBef>
              <a:spcAft>
                <a:spcPct val="0"/>
              </a:spcAft>
              <a:defRPr>
                <a:solidFill>
                  <a:schemeClr val="tx1"/>
                </a:solidFill>
                <a:latin typeface="Arial" pitchFamily="34" charset="0"/>
              </a:defRPr>
            </a:lvl7pPr>
            <a:lvl8pPr marL="3429000" indent="-228600" defTabSz="938213" eaLnBrk="0" fontAlgn="base" hangingPunct="0">
              <a:spcBef>
                <a:spcPct val="0"/>
              </a:spcBef>
              <a:spcAft>
                <a:spcPct val="0"/>
              </a:spcAft>
              <a:defRPr>
                <a:solidFill>
                  <a:schemeClr val="tx1"/>
                </a:solidFill>
                <a:latin typeface="Arial" pitchFamily="34" charset="0"/>
              </a:defRPr>
            </a:lvl8pPr>
            <a:lvl9pPr marL="3886200" indent="-228600" defTabSz="938213" eaLnBrk="0" fontAlgn="base" hangingPunct="0">
              <a:spcBef>
                <a:spcPct val="0"/>
              </a:spcBef>
              <a:spcAft>
                <a:spcPct val="0"/>
              </a:spcAft>
              <a:defRPr>
                <a:solidFill>
                  <a:schemeClr val="tx1"/>
                </a:solidFill>
                <a:latin typeface="Arial" pitchFamily="34" charset="0"/>
              </a:defRPr>
            </a:lvl9pPr>
          </a:lstStyle>
          <a:p>
            <a:pPr algn="r" eaLnBrk="1" hangingPunct="1"/>
            <a:fld id="{29C6F43F-5082-4DF7-88CB-7543F1171A44}" type="slidenum">
              <a:rPr lang="en-US" sz="1200"/>
              <a:pPr algn="r" eaLnBrk="1" hangingPunct="1"/>
              <a:t>39</a:t>
            </a:fld>
            <a:endParaRPr lang="en-US" sz="120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xfrm>
            <a:off x="944563" y="4451350"/>
            <a:ext cx="5197475"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cody</a:t>
            </a:r>
          </a:p>
        </p:txBody>
      </p:sp>
    </p:spTree>
    <p:extLst>
      <p:ext uri="{BB962C8B-B14F-4D97-AF65-F5344CB8AC3E}">
        <p14:creationId xmlns:p14="http://schemas.microsoft.com/office/powerpoint/2010/main" val="41007956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1200150" y="703263"/>
            <a:ext cx="4686300" cy="3514725"/>
          </a:xfrm>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1275">
              <a:spcBef>
                <a:spcPts val="413"/>
              </a:spcBef>
            </a:pPr>
            <a:r>
              <a:rPr lang="en-US" smtClean="0">
                <a:solidFill>
                  <a:srgbClr val="000000"/>
                </a:solidFill>
                <a:latin typeface="Arial" pitchFamily="34" charset="0"/>
                <a:cs typeface="Arial" pitchFamily="34" charset="0"/>
                <a:sym typeface="Arial" pitchFamily="34" charset="0"/>
              </a:rPr>
              <a:t>Scott</a:t>
            </a:r>
          </a:p>
        </p:txBody>
      </p:sp>
    </p:spTree>
    <p:extLst>
      <p:ext uri="{BB962C8B-B14F-4D97-AF65-F5344CB8AC3E}">
        <p14:creationId xmlns:p14="http://schemas.microsoft.com/office/powerpoint/2010/main" val="2541941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38" tIns="47019" rIns="94038" bIns="47019" anchor="b"/>
          <a:lstStyle>
            <a:lvl1pPr defTabSz="939800" eaLnBrk="0" hangingPunct="0">
              <a:defRPr>
                <a:solidFill>
                  <a:schemeClr val="tx1"/>
                </a:solidFill>
                <a:latin typeface="Arial" pitchFamily="34" charset="0"/>
              </a:defRPr>
            </a:lvl1pPr>
            <a:lvl2pPr marL="742950" indent="-285750" defTabSz="939800" eaLnBrk="0" hangingPunct="0">
              <a:defRPr>
                <a:solidFill>
                  <a:schemeClr val="tx1"/>
                </a:solidFill>
                <a:latin typeface="Arial" pitchFamily="34" charset="0"/>
              </a:defRPr>
            </a:lvl2pPr>
            <a:lvl3pPr marL="1143000" indent="-228600" defTabSz="939800" eaLnBrk="0" hangingPunct="0">
              <a:defRPr>
                <a:solidFill>
                  <a:schemeClr val="tx1"/>
                </a:solidFill>
                <a:latin typeface="Arial" pitchFamily="34" charset="0"/>
              </a:defRPr>
            </a:lvl3pPr>
            <a:lvl4pPr marL="1600200" indent="-228600" defTabSz="939800" eaLnBrk="0" hangingPunct="0">
              <a:defRPr>
                <a:solidFill>
                  <a:schemeClr val="tx1"/>
                </a:solidFill>
                <a:latin typeface="Arial" pitchFamily="34" charset="0"/>
              </a:defRPr>
            </a:lvl4pPr>
            <a:lvl5pPr marL="2057400" indent="-228600" defTabSz="939800" eaLnBrk="0" hangingPunct="0">
              <a:defRPr>
                <a:solidFill>
                  <a:schemeClr val="tx1"/>
                </a:solidFill>
                <a:latin typeface="Arial" pitchFamily="34" charset="0"/>
              </a:defRPr>
            </a:lvl5pPr>
            <a:lvl6pPr marL="2514600" indent="-228600" defTabSz="939800" eaLnBrk="0" fontAlgn="base" hangingPunct="0">
              <a:spcBef>
                <a:spcPct val="0"/>
              </a:spcBef>
              <a:spcAft>
                <a:spcPct val="0"/>
              </a:spcAft>
              <a:defRPr>
                <a:solidFill>
                  <a:schemeClr val="tx1"/>
                </a:solidFill>
                <a:latin typeface="Arial" pitchFamily="34" charset="0"/>
              </a:defRPr>
            </a:lvl6pPr>
            <a:lvl7pPr marL="2971800" indent="-228600" defTabSz="939800" eaLnBrk="0" fontAlgn="base" hangingPunct="0">
              <a:spcBef>
                <a:spcPct val="0"/>
              </a:spcBef>
              <a:spcAft>
                <a:spcPct val="0"/>
              </a:spcAft>
              <a:defRPr>
                <a:solidFill>
                  <a:schemeClr val="tx1"/>
                </a:solidFill>
                <a:latin typeface="Arial" pitchFamily="34" charset="0"/>
              </a:defRPr>
            </a:lvl7pPr>
            <a:lvl8pPr marL="3429000" indent="-228600" defTabSz="939800" eaLnBrk="0" fontAlgn="base" hangingPunct="0">
              <a:spcBef>
                <a:spcPct val="0"/>
              </a:spcBef>
              <a:spcAft>
                <a:spcPct val="0"/>
              </a:spcAft>
              <a:defRPr>
                <a:solidFill>
                  <a:schemeClr val="tx1"/>
                </a:solidFill>
                <a:latin typeface="Arial" pitchFamily="34" charset="0"/>
              </a:defRPr>
            </a:lvl8pPr>
            <a:lvl9pPr marL="3886200" indent="-228600" defTabSz="939800" eaLnBrk="0" fontAlgn="base" hangingPunct="0">
              <a:spcBef>
                <a:spcPct val="0"/>
              </a:spcBef>
              <a:spcAft>
                <a:spcPct val="0"/>
              </a:spcAft>
              <a:defRPr>
                <a:solidFill>
                  <a:schemeClr val="tx1"/>
                </a:solidFill>
                <a:latin typeface="Arial" pitchFamily="34" charset="0"/>
              </a:defRPr>
            </a:lvl9pPr>
          </a:lstStyle>
          <a:p>
            <a:pPr algn="r" eaLnBrk="1" hangingPunct="1"/>
            <a:fld id="{4270599B-6EE2-4B2F-A8FE-3757E5CA4707}" type="slidenum">
              <a:rPr lang="en-US" sz="1200"/>
              <a:pPr algn="r" eaLnBrk="1" hangingPunct="1"/>
              <a:t>4</a:t>
            </a:fld>
            <a:endParaRPr lang="en-US" sz="1200"/>
          </a:p>
        </p:txBody>
      </p:sp>
      <p:sp>
        <p:nvSpPr>
          <p:cNvPr id="81923" name="Rectangle 2"/>
          <p:cNvSpPr>
            <a:spLocks noGrp="1" noRot="1" noChangeAspect="1" noChangeArrowheads="1" noTextEdit="1"/>
          </p:cNvSpPr>
          <p:nvPr>
            <p:ph type="sldImg"/>
          </p:nvPr>
        </p:nvSpPr>
        <p:spPr>
          <a:xfrm>
            <a:off x="1201738" y="703263"/>
            <a:ext cx="4684712" cy="3513137"/>
          </a:xfrm>
          <a:ln/>
        </p:spPr>
      </p:sp>
      <p:sp>
        <p:nvSpPr>
          <p:cNvPr id="81924" name="Rectangle 3"/>
          <p:cNvSpPr>
            <a:spLocks noGrp="1" noChangeArrowheads="1"/>
          </p:cNvSpPr>
          <p:nvPr>
            <p:ph type="body" idx="1"/>
          </p:nvPr>
        </p:nvSpPr>
        <p:spPr>
          <a:xfrm>
            <a:off x="944563" y="4451350"/>
            <a:ext cx="5197475"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38" tIns="47019" rIns="94038" bIns="47019"/>
          <a:lstStyle/>
          <a:p>
            <a:r>
              <a:rPr lang="en-US" smtClean="0">
                <a:latin typeface="Arial" pitchFamily="34" charset="0"/>
                <a:ea typeface="MS PGothic" pitchFamily="34" charset="-128"/>
              </a:rPr>
              <a:t>Scott…</a:t>
            </a:r>
          </a:p>
        </p:txBody>
      </p:sp>
    </p:spTree>
    <p:extLst>
      <p:ext uri="{BB962C8B-B14F-4D97-AF65-F5344CB8AC3E}">
        <p14:creationId xmlns:p14="http://schemas.microsoft.com/office/powerpoint/2010/main" val="33636875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1200150" y="703263"/>
            <a:ext cx="4686300" cy="3514725"/>
          </a:xfrm>
          <a:ln/>
        </p:spPr>
      </p:sp>
      <p:sp>
        <p:nvSpPr>
          <p:cNvPr id="125955" name="Rectangle 3"/>
          <p:cNvSpPr>
            <a:spLocks noGrp="1" noChangeArrowheads="1"/>
          </p:cNvSpPr>
          <p:nvPr>
            <p:ph type="body" idx="1"/>
          </p:nvPr>
        </p:nvSpPr>
        <p:spPr>
          <a:xfrm>
            <a:off x="944563" y="4451350"/>
            <a:ext cx="5197475"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extLst>
      <p:ext uri="{BB962C8B-B14F-4D97-AF65-F5344CB8AC3E}">
        <p14:creationId xmlns:p14="http://schemas.microsoft.com/office/powerpoint/2010/main" val="2702589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1200150" y="703263"/>
            <a:ext cx="4686300" cy="3514725"/>
          </a:xfrm>
          <a:ln/>
        </p:spPr>
      </p:sp>
      <p:sp>
        <p:nvSpPr>
          <p:cNvPr id="121859" name="Rectangle 3"/>
          <p:cNvSpPr>
            <a:spLocks noGrp="1" noChangeArrowheads="1"/>
          </p:cNvSpPr>
          <p:nvPr>
            <p:ph type="body" idx="1"/>
          </p:nvPr>
        </p:nvSpPr>
        <p:spPr>
          <a:xfrm>
            <a:off x="944563" y="4451350"/>
            <a:ext cx="5197475"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extLst>
      <p:ext uri="{BB962C8B-B14F-4D97-AF65-F5344CB8AC3E}">
        <p14:creationId xmlns:p14="http://schemas.microsoft.com/office/powerpoint/2010/main" val="4693900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200150" y="703263"/>
            <a:ext cx="4686300" cy="3514725"/>
          </a:xfrm>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1275">
              <a:spcBef>
                <a:spcPts val="413"/>
              </a:spcBef>
            </a:pPr>
            <a:r>
              <a:rPr lang="en-US" smtClean="0">
                <a:solidFill>
                  <a:srgbClr val="000000"/>
                </a:solidFill>
                <a:latin typeface="Arial" pitchFamily="34" charset="0"/>
                <a:cs typeface="Arial" pitchFamily="34" charset="0"/>
                <a:sym typeface="Arial" pitchFamily="34" charset="0"/>
              </a:rPr>
              <a:t>40 Developmental Assets = Search Institute </a:t>
            </a:r>
          </a:p>
          <a:p>
            <a:pPr marL="41275">
              <a:spcBef>
                <a:spcPts val="413"/>
              </a:spcBef>
            </a:pPr>
            <a:endParaRPr lang="en-US" smtClean="0">
              <a:solidFill>
                <a:srgbClr val="000000"/>
              </a:solidFill>
              <a:latin typeface="Arial" pitchFamily="34" charset="0"/>
              <a:cs typeface="Arial" pitchFamily="34" charset="0"/>
              <a:sym typeface="Arial" pitchFamily="34" charset="0"/>
            </a:endParaRPr>
          </a:p>
          <a:p>
            <a:pPr marL="41275">
              <a:spcBef>
                <a:spcPts val="413"/>
              </a:spcBef>
            </a:pPr>
            <a:r>
              <a:rPr lang="en-US" smtClean="0">
                <a:solidFill>
                  <a:srgbClr val="000000"/>
                </a:solidFill>
                <a:latin typeface="Arial" pitchFamily="34" charset="0"/>
                <a:cs typeface="Arial" pitchFamily="34" charset="0"/>
                <a:sym typeface="Arial" pitchFamily="34" charset="0"/>
              </a:rPr>
              <a:t>Protective vs. Risk Factors = Prevention and Intervention (Drug &amp; Alcohol Programs &amp; Counceling) </a:t>
            </a:r>
          </a:p>
          <a:p>
            <a:pPr marL="41275">
              <a:spcBef>
                <a:spcPts val="413"/>
              </a:spcBef>
            </a:pPr>
            <a:endParaRPr lang="en-US" smtClean="0">
              <a:solidFill>
                <a:srgbClr val="000000"/>
              </a:solidFill>
              <a:latin typeface="Arial" pitchFamily="34" charset="0"/>
              <a:cs typeface="Arial" pitchFamily="34" charset="0"/>
              <a:sym typeface="Arial" pitchFamily="34" charset="0"/>
            </a:endParaRPr>
          </a:p>
          <a:p>
            <a:pPr marL="41275">
              <a:spcBef>
                <a:spcPts val="413"/>
              </a:spcBef>
            </a:pPr>
            <a:r>
              <a:rPr lang="en-US" smtClean="0">
                <a:solidFill>
                  <a:srgbClr val="000000"/>
                </a:solidFill>
                <a:latin typeface="Arial" pitchFamily="34" charset="0"/>
                <a:cs typeface="Arial" pitchFamily="34" charset="0"/>
                <a:sym typeface="Arial" pitchFamily="34" charset="0"/>
              </a:rPr>
              <a:t>CASEL &amp; Social/ Emotional Learning Advocates = Life Skill Development</a:t>
            </a:r>
          </a:p>
        </p:txBody>
      </p:sp>
    </p:spTree>
    <p:extLst>
      <p:ext uri="{BB962C8B-B14F-4D97-AF65-F5344CB8AC3E}">
        <p14:creationId xmlns:p14="http://schemas.microsoft.com/office/powerpoint/2010/main" val="37962573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solidFill>
            <a:srgbClr val="FFFFFF"/>
          </a:solidFill>
          <a:ln/>
        </p:spPr>
      </p:sp>
      <p:sp>
        <p:nvSpPr>
          <p:cNvPr id="112643" name="Rectangle 3"/>
          <p:cNvSpPr>
            <a:spLocks noGrp="1" noChangeArrowheads="1"/>
          </p:cNvSpPr>
          <p:nvPr>
            <p:ph type="body" idx="1"/>
          </p:nvPr>
        </p:nvSpPr>
        <p:spPr>
          <a:xfrm>
            <a:off x="944563" y="4451350"/>
            <a:ext cx="5197475" cy="4217988"/>
          </a:xfrm>
          <a:solidFill>
            <a:srgbClr val="FFFFFF"/>
          </a:solidFill>
          <a:ln>
            <a:solidFill>
              <a:srgbClr val="000000"/>
            </a:solidFill>
          </a:ln>
        </p:spPr>
        <p:txBody>
          <a:bodyPr/>
          <a:lstStyle/>
          <a:p>
            <a:endParaRPr lang="en-US" smtClean="0">
              <a:latin typeface="Arial" pitchFamily="34" charset="0"/>
            </a:endParaRPr>
          </a:p>
        </p:txBody>
      </p:sp>
    </p:spTree>
    <p:extLst>
      <p:ext uri="{BB962C8B-B14F-4D97-AF65-F5344CB8AC3E}">
        <p14:creationId xmlns:p14="http://schemas.microsoft.com/office/powerpoint/2010/main" val="12445180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defRPr>
                <a:solidFill>
                  <a:schemeClr val="tx1"/>
                </a:solidFill>
                <a:latin typeface="Arial" pitchFamily="34" charset="0"/>
              </a:defRPr>
            </a:lvl1pPr>
            <a:lvl2pPr marL="742950" indent="-285750" defTabSz="938213" eaLnBrk="0" hangingPunct="0">
              <a:defRPr>
                <a:solidFill>
                  <a:schemeClr val="tx1"/>
                </a:solidFill>
                <a:latin typeface="Arial" pitchFamily="34" charset="0"/>
              </a:defRPr>
            </a:lvl2pPr>
            <a:lvl3pPr marL="1143000" indent="-228600" defTabSz="938213" eaLnBrk="0" hangingPunct="0">
              <a:defRPr>
                <a:solidFill>
                  <a:schemeClr val="tx1"/>
                </a:solidFill>
                <a:latin typeface="Arial" pitchFamily="34" charset="0"/>
              </a:defRPr>
            </a:lvl3pPr>
            <a:lvl4pPr marL="1600200" indent="-228600" defTabSz="938213" eaLnBrk="0" hangingPunct="0">
              <a:defRPr>
                <a:solidFill>
                  <a:schemeClr val="tx1"/>
                </a:solidFill>
                <a:latin typeface="Arial" pitchFamily="34" charset="0"/>
              </a:defRPr>
            </a:lvl4pPr>
            <a:lvl5pPr marL="2057400" indent="-228600" defTabSz="938213" eaLnBrk="0" hangingPunct="0">
              <a:defRPr>
                <a:solidFill>
                  <a:schemeClr val="tx1"/>
                </a:solidFill>
                <a:latin typeface="Arial" pitchFamily="34" charset="0"/>
              </a:defRPr>
            </a:lvl5pPr>
            <a:lvl6pPr marL="2514600" indent="-228600" defTabSz="938213" eaLnBrk="0" fontAlgn="base" hangingPunct="0">
              <a:spcBef>
                <a:spcPct val="0"/>
              </a:spcBef>
              <a:spcAft>
                <a:spcPct val="0"/>
              </a:spcAft>
              <a:defRPr>
                <a:solidFill>
                  <a:schemeClr val="tx1"/>
                </a:solidFill>
                <a:latin typeface="Arial" pitchFamily="34" charset="0"/>
              </a:defRPr>
            </a:lvl6pPr>
            <a:lvl7pPr marL="2971800" indent="-228600" defTabSz="938213" eaLnBrk="0" fontAlgn="base" hangingPunct="0">
              <a:spcBef>
                <a:spcPct val="0"/>
              </a:spcBef>
              <a:spcAft>
                <a:spcPct val="0"/>
              </a:spcAft>
              <a:defRPr>
                <a:solidFill>
                  <a:schemeClr val="tx1"/>
                </a:solidFill>
                <a:latin typeface="Arial" pitchFamily="34" charset="0"/>
              </a:defRPr>
            </a:lvl7pPr>
            <a:lvl8pPr marL="3429000" indent="-228600" defTabSz="938213" eaLnBrk="0" fontAlgn="base" hangingPunct="0">
              <a:spcBef>
                <a:spcPct val="0"/>
              </a:spcBef>
              <a:spcAft>
                <a:spcPct val="0"/>
              </a:spcAft>
              <a:defRPr>
                <a:solidFill>
                  <a:schemeClr val="tx1"/>
                </a:solidFill>
                <a:latin typeface="Arial" pitchFamily="34" charset="0"/>
              </a:defRPr>
            </a:lvl8pPr>
            <a:lvl9pPr marL="3886200" indent="-228600" defTabSz="938213" eaLnBrk="0" fontAlgn="base" hangingPunct="0">
              <a:spcBef>
                <a:spcPct val="0"/>
              </a:spcBef>
              <a:spcAft>
                <a:spcPct val="0"/>
              </a:spcAft>
              <a:defRPr>
                <a:solidFill>
                  <a:schemeClr val="tx1"/>
                </a:solidFill>
                <a:latin typeface="Arial" pitchFamily="34" charset="0"/>
              </a:defRPr>
            </a:lvl9pPr>
          </a:lstStyle>
          <a:p>
            <a:pPr eaLnBrk="1" hangingPunct="1"/>
            <a:fld id="{ED2C1605-78CB-4212-994D-FED7F33A6EFA}" type="slidenum">
              <a:rPr lang="en-US" smtClean="0"/>
              <a:pPr eaLnBrk="1" hangingPunct="1"/>
              <a:t>45</a:t>
            </a:fld>
            <a:endParaRPr lang="en-US" smtClean="0"/>
          </a:p>
        </p:txBody>
      </p:sp>
      <p:sp>
        <p:nvSpPr>
          <p:cNvPr id="113667" name="Rectangle 2"/>
          <p:cNvSpPr>
            <a:spLocks noGrp="1" noRot="1" noChangeAspect="1" noChangeArrowheads="1" noTextEdit="1"/>
          </p:cNvSpPr>
          <p:nvPr>
            <p:ph type="sldImg"/>
          </p:nvPr>
        </p:nvSpPr>
        <p:spPr>
          <a:solidFill>
            <a:srgbClr val="FFFFFF"/>
          </a:solidFill>
          <a:ln/>
        </p:spPr>
      </p:sp>
      <p:sp>
        <p:nvSpPr>
          <p:cNvPr id="113668" name="Rectangle 3"/>
          <p:cNvSpPr>
            <a:spLocks noGrp="1" noChangeArrowheads="1"/>
          </p:cNvSpPr>
          <p:nvPr>
            <p:ph type="body" idx="1"/>
          </p:nvPr>
        </p:nvSpPr>
        <p:spPr>
          <a:xfrm>
            <a:off x="944563" y="4451350"/>
            <a:ext cx="5197475" cy="4217988"/>
          </a:xfrm>
          <a:solidFill>
            <a:srgbClr val="FFFFFF"/>
          </a:solidFill>
          <a:ln>
            <a:solidFill>
              <a:srgbClr val="000000"/>
            </a:solidFill>
          </a:ln>
        </p:spPr>
        <p:txBody>
          <a:bodyPr/>
          <a:lstStyle/>
          <a:p>
            <a:pPr eaLnBrk="1" hangingPunct="1"/>
            <a:r>
              <a:rPr lang="en-US" smtClean="0">
                <a:latin typeface="Arial" pitchFamily="34" charset="0"/>
              </a:rPr>
              <a:t>Scott</a:t>
            </a:r>
          </a:p>
        </p:txBody>
      </p:sp>
    </p:spTree>
    <p:extLst>
      <p:ext uri="{BB962C8B-B14F-4D97-AF65-F5344CB8AC3E}">
        <p14:creationId xmlns:p14="http://schemas.microsoft.com/office/powerpoint/2010/main" val="17733558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defRPr>
                <a:solidFill>
                  <a:schemeClr val="tx1"/>
                </a:solidFill>
                <a:latin typeface="Arial" pitchFamily="34" charset="0"/>
              </a:defRPr>
            </a:lvl1pPr>
            <a:lvl2pPr marL="742950" indent="-285750" defTabSz="938213" eaLnBrk="0" hangingPunct="0">
              <a:defRPr>
                <a:solidFill>
                  <a:schemeClr val="tx1"/>
                </a:solidFill>
                <a:latin typeface="Arial" pitchFamily="34" charset="0"/>
              </a:defRPr>
            </a:lvl2pPr>
            <a:lvl3pPr marL="1143000" indent="-228600" defTabSz="938213" eaLnBrk="0" hangingPunct="0">
              <a:defRPr>
                <a:solidFill>
                  <a:schemeClr val="tx1"/>
                </a:solidFill>
                <a:latin typeface="Arial" pitchFamily="34" charset="0"/>
              </a:defRPr>
            </a:lvl3pPr>
            <a:lvl4pPr marL="1600200" indent="-228600" defTabSz="938213" eaLnBrk="0" hangingPunct="0">
              <a:defRPr>
                <a:solidFill>
                  <a:schemeClr val="tx1"/>
                </a:solidFill>
                <a:latin typeface="Arial" pitchFamily="34" charset="0"/>
              </a:defRPr>
            </a:lvl4pPr>
            <a:lvl5pPr marL="2057400" indent="-228600" defTabSz="938213" eaLnBrk="0" hangingPunct="0">
              <a:defRPr>
                <a:solidFill>
                  <a:schemeClr val="tx1"/>
                </a:solidFill>
                <a:latin typeface="Arial" pitchFamily="34" charset="0"/>
              </a:defRPr>
            </a:lvl5pPr>
            <a:lvl6pPr marL="2514600" indent="-228600" defTabSz="938213" eaLnBrk="0" fontAlgn="base" hangingPunct="0">
              <a:spcBef>
                <a:spcPct val="0"/>
              </a:spcBef>
              <a:spcAft>
                <a:spcPct val="0"/>
              </a:spcAft>
              <a:defRPr>
                <a:solidFill>
                  <a:schemeClr val="tx1"/>
                </a:solidFill>
                <a:latin typeface="Arial" pitchFamily="34" charset="0"/>
              </a:defRPr>
            </a:lvl6pPr>
            <a:lvl7pPr marL="2971800" indent="-228600" defTabSz="938213" eaLnBrk="0" fontAlgn="base" hangingPunct="0">
              <a:spcBef>
                <a:spcPct val="0"/>
              </a:spcBef>
              <a:spcAft>
                <a:spcPct val="0"/>
              </a:spcAft>
              <a:defRPr>
                <a:solidFill>
                  <a:schemeClr val="tx1"/>
                </a:solidFill>
                <a:latin typeface="Arial" pitchFamily="34" charset="0"/>
              </a:defRPr>
            </a:lvl7pPr>
            <a:lvl8pPr marL="3429000" indent="-228600" defTabSz="938213" eaLnBrk="0" fontAlgn="base" hangingPunct="0">
              <a:spcBef>
                <a:spcPct val="0"/>
              </a:spcBef>
              <a:spcAft>
                <a:spcPct val="0"/>
              </a:spcAft>
              <a:defRPr>
                <a:solidFill>
                  <a:schemeClr val="tx1"/>
                </a:solidFill>
                <a:latin typeface="Arial" pitchFamily="34" charset="0"/>
              </a:defRPr>
            </a:lvl8pPr>
            <a:lvl9pPr marL="3886200" indent="-228600" defTabSz="938213" eaLnBrk="0" fontAlgn="base" hangingPunct="0">
              <a:spcBef>
                <a:spcPct val="0"/>
              </a:spcBef>
              <a:spcAft>
                <a:spcPct val="0"/>
              </a:spcAft>
              <a:defRPr>
                <a:solidFill>
                  <a:schemeClr val="tx1"/>
                </a:solidFill>
                <a:latin typeface="Arial" pitchFamily="34" charset="0"/>
              </a:defRPr>
            </a:lvl9pPr>
          </a:lstStyle>
          <a:p>
            <a:pPr eaLnBrk="1" hangingPunct="1"/>
            <a:fld id="{0825EDE8-EF8D-424A-A02A-EF098E2E63A7}" type="slidenum">
              <a:rPr lang="en-US" smtClean="0"/>
              <a:pPr eaLnBrk="1" hangingPunct="1"/>
              <a:t>46</a:t>
            </a:fld>
            <a:endParaRPr lang="en-US" smtClean="0"/>
          </a:p>
        </p:txBody>
      </p:sp>
      <p:sp>
        <p:nvSpPr>
          <p:cNvPr id="114691" name="Rectangle 2"/>
          <p:cNvSpPr>
            <a:spLocks noGrp="1" noRot="1" noChangeAspect="1" noChangeArrowheads="1" noTextEdit="1"/>
          </p:cNvSpPr>
          <p:nvPr>
            <p:ph type="sldImg"/>
          </p:nvPr>
        </p:nvSpPr>
        <p:spPr>
          <a:solidFill>
            <a:srgbClr val="FFFFFF"/>
          </a:solidFill>
          <a:ln/>
        </p:spPr>
      </p:sp>
      <p:sp>
        <p:nvSpPr>
          <p:cNvPr id="114692" name="Rectangle 3"/>
          <p:cNvSpPr>
            <a:spLocks noGrp="1" noChangeArrowheads="1"/>
          </p:cNvSpPr>
          <p:nvPr>
            <p:ph type="body" idx="1"/>
          </p:nvPr>
        </p:nvSpPr>
        <p:spPr>
          <a:xfrm>
            <a:off x="944563" y="4451350"/>
            <a:ext cx="5197475" cy="4217988"/>
          </a:xfrm>
          <a:solidFill>
            <a:srgbClr val="FFFFFF"/>
          </a:solidFill>
          <a:ln>
            <a:solidFill>
              <a:srgbClr val="000000"/>
            </a:solidFill>
          </a:ln>
        </p:spPr>
        <p:txBody>
          <a:bodyPr/>
          <a:lstStyle/>
          <a:p>
            <a:pPr eaLnBrk="1" hangingPunct="1"/>
            <a:r>
              <a:rPr lang="en-US" smtClean="0">
                <a:latin typeface="Arial" pitchFamily="34" charset="0"/>
              </a:rPr>
              <a:t>scott</a:t>
            </a:r>
          </a:p>
        </p:txBody>
      </p:sp>
    </p:spTree>
    <p:extLst>
      <p:ext uri="{BB962C8B-B14F-4D97-AF65-F5344CB8AC3E}">
        <p14:creationId xmlns:p14="http://schemas.microsoft.com/office/powerpoint/2010/main" val="30520139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solidFill>
            <a:srgbClr val="FFFFFF"/>
          </a:solidFill>
          <a:ln/>
        </p:spPr>
      </p:sp>
      <p:sp>
        <p:nvSpPr>
          <p:cNvPr id="115715" name="Rectangle 3"/>
          <p:cNvSpPr>
            <a:spLocks noGrp="1" noChangeArrowheads="1"/>
          </p:cNvSpPr>
          <p:nvPr>
            <p:ph type="body" idx="1"/>
          </p:nvPr>
        </p:nvSpPr>
        <p:spPr>
          <a:xfrm>
            <a:off x="944563" y="4451350"/>
            <a:ext cx="5197475" cy="4217988"/>
          </a:xfrm>
          <a:solidFill>
            <a:srgbClr val="FFFFFF"/>
          </a:solidFill>
          <a:ln>
            <a:solidFill>
              <a:srgbClr val="000000"/>
            </a:solidFill>
          </a:ln>
        </p:spPr>
        <p:txBody>
          <a:bodyPr/>
          <a:lstStyle/>
          <a:p>
            <a:endParaRPr lang="en-US" smtClean="0">
              <a:latin typeface="Arial" pitchFamily="34" charset="0"/>
            </a:endParaRPr>
          </a:p>
        </p:txBody>
      </p:sp>
    </p:spTree>
    <p:extLst>
      <p:ext uri="{BB962C8B-B14F-4D97-AF65-F5344CB8AC3E}">
        <p14:creationId xmlns:p14="http://schemas.microsoft.com/office/powerpoint/2010/main" val="31334862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defRPr>
                <a:solidFill>
                  <a:schemeClr val="tx1"/>
                </a:solidFill>
                <a:latin typeface="Arial" pitchFamily="34" charset="0"/>
              </a:defRPr>
            </a:lvl1pPr>
            <a:lvl2pPr marL="742950" indent="-285750" defTabSz="938213" eaLnBrk="0" hangingPunct="0">
              <a:defRPr>
                <a:solidFill>
                  <a:schemeClr val="tx1"/>
                </a:solidFill>
                <a:latin typeface="Arial" pitchFamily="34" charset="0"/>
              </a:defRPr>
            </a:lvl2pPr>
            <a:lvl3pPr marL="1143000" indent="-228600" defTabSz="938213" eaLnBrk="0" hangingPunct="0">
              <a:defRPr>
                <a:solidFill>
                  <a:schemeClr val="tx1"/>
                </a:solidFill>
                <a:latin typeface="Arial" pitchFamily="34" charset="0"/>
              </a:defRPr>
            </a:lvl3pPr>
            <a:lvl4pPr marL="1600200" indent="-228600" defTabSz="938213" eaLnBrk="0" hangingPunct="0">
              <a:defRPr>
                <a:solidFill>
                  <a:schemeClr val="tx1"/>
                </a:solidFill>
                <a:latin typeface="Arial" pitchFamily="34" charset="0"/>
              </a:defRPr>
            </a:lvl4pPr>
            <a:lvl5pPr marL="2057400" indent="-228600" defTabSz="938213" eaLnBrk="0" hangingPunct="0">
              <a:defRPr>
                <a:solidFill>
                  <a:schemeClr val="tx1"/>
                </a:solidFill>
                <a:latin typeface="Arial" pitchFamily="34" charset="0"/>
              </a:defRPr>
            </a:lvl5pPr>
            <a:lvl6pPr marL="2514600" indent="-228600" defTabSz="938213" eaLnBrk="0" fontAlgn="base" hangingPunct="0">
              <a:spcBef>
                <a:spcPct val="0"/>
              </a:spcBef>
              <a:spcAft>
                <a:spcPct val="0"/>
              </a:spcAft>
              <a:defRPr>
                <a:solidFill>
                  <a:schemeClr val="tx1"/>
                </a:solidFill>
                <a:latin typeface="Arial" pitchFamily="34" charset="0"/>
              </a:defRPr>
            </a:lvl6pPr>
            <a:lvl7pPr marL="2971800" indent="-228600" defTabSz="938213" eaLnBrk="0" fontAlgn="base" hangingPunct="0">
              <a:spcBef>
                <a:spcPct val="0"/>
              </a:spcBef>
              <a:spcAft>
                <a:spcPct val="0"/>
              </a:spcAft>
              <a:defRPr>
                <a:solidFill>
                  <a:schemeClr val="tx1"/>
                </a:solidFill>
                <a:latin typeface="Arial" pitchFamily="34" charset="0"/>
              </a:defRPr>
            </a:lvl7pPr>
            <a:lvl8pPr marL="3429000" indent="-228600" defTabSz="938213" eaLnBrk="0" fontAlgn="base" hangingPunct="0">
              <a:spcBef>
                <a:spcPct val="0"/>
              </a:spcBef>
              <a:spcAft>
                <a:spcPct val="0"/>
              </a:spcAft>
              <a:defRPr>
                <a:solidFill>
                  <a:schemeClr val="tx1"/>
                </a:solidFill>
                <a:latin typeface="Arial" pitchFamily="34" charset="0"/>
              </a:defRPr>
            </a:lvl8pPr>
            <a:lvl9pPr marL="3886200" indent="-228600" defTabSz="938213" eaLnBrk="0" fontAlgn="base" hangingPunct="0">
              <a:spcBef>
                <a:spcPct val="0"/>
              </a:spcBef>
              <a:spcAft>
                <a:spcPct val="0"/>
              </a:spcAft>
              <a:defRPr>
                <a:solidFill>
                  <a:schemeClr val="tx1"/>
                </a:solidFill>
                <a:latin typeface="Arial" pitchFamily="34" charset="0"/>
              </a:defRPr>
            </a:lvl9pPr>
          </a:lstStyle>
          <a:p>
            <a:pPr eaLnBrk="1" hangingPunct="1"/>
            <a:fld id="{56862E33-BF4B-449F-B407-B4D0BD39223B}" type="slidenum">
              <a:rPr lang="en-US" smtClean="0"/>
              <a:pPr eaLnBrk="1" hangingPunct="1"/>
              <a:t>48</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944563" y="4451350"/>
            <a:ext cx="5197475"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cody</a:t>
            </a:r>
          </a:p>
        </p:txBody>
      </p:sp>
    </p:spTree>
    <p:extLst>
      <p:ext uri="{BB962C8B-B14F-4D97-AF65-F5344CB8AC3E}">
        <p14:creationId xmlns:p14="http://schemas.microsoft.com/office/powerpoint/2010/main" val="24979230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1200150" y="703263"/>
            <a:ext cx="4686300" cy="3514725"/>
          </a:xfrm>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1275">
              <a:spcBef>
                <a:spcPts val="413"/>
              </a:spcBef>
            </a:pPr>
            <a:r>
              <a:rPr lang="en-US" smtClean="0">
                <a:solidFill>
                  <a:srgbClr val="000000"/>
                </a:solidFill>
                <a:latin typeface="Arial" pitchFamily="34" charset="0"/>
                <a:cs typeface="Arial" pitchFamily="34" charset="0"/>
                <a:sym typeface="Arial" pitchFamily="34" charset="0"/>
              </a:rPr>
              <a:t>cody</a:t>
            </a:r>
          </a:p>
        </p:txBody>
      </p:sp>
    </p:spTree>
    <p:extLst>
      <p:ext uri="{BB962C8B-B14F-4D97-AF65-F5344CB8AC3E}">
        <p14:creationId xmlns:p14="http://schemas.microsoft.com/office/powerpoint/2010/main" val="4588107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defRPr>
                <a:solidFill>
                  <a:schemeClr val="tx1"/>
                </a:solidFill>
                <a:latin typeface="Arial" pitchFamily="34" charset="0"/>
              </a:defRPr>
            </a:lvl1pPr>
            <a:lvl2pPr marL="742950" indent="-285750" defTabSz="938213" eaLnBrk="0" hangingPunct="0">
              <a:defRPr>
                <a:solidFill>
                  <a:schemeClr val="tx1"/>
                </a:solidFill>
                <a:latin typeface="Arial" pitchFamily="34" charset="0"/>
              </a:defRPr>
            </a:lvl2pPr>
            <a:lvl3pPr marL="1143000" indent="-228600" defTabSz="938213" eaLnBrk="0" hangingPunct="0">
              <a:defRPr>
                <a:solidFill>
                  <a:schemeClr val="tx1"/>
                </a:solidFill>
                <a:latin typeface="Arial" pitchFamily="34" charset="0"/>
              </a:defRPr>
            </a:lvl3pPr>
            <a:lvl4pPr marL="1600200" indent="-228600" defTabSz="938213" eaLnBrk="0" hangingPunct="0">
              <a:defRPr>
                <a:solidFill>
                  <a:schemeClr val="tx1"/>
                </a:solidFill>
                <a:latin typeface="Arial" pitchFamily="34" charset="0"/>
              </a:defRPr>
            </a:lvl4pPr>
            <a:lvl5pPr marL="2057400" indent="-228600" defTabSz="938213" eaLnBrk="0" hangingPunct="0">
              <a:defRPr>
                <a:solidFill>
                  <a:schemeClr val="tx1"/>
                </a:solidFill>
                <a:latin typeface="Arial" pitchFamily="34" charset="0"/>
              </a:defRPr>
            </a:lvl5pPr>
            <a:lvl6pPr marL="2514600" indent="-228600" defTabSz="938213" eaLnBrk="0" fontAlgn="base" hangingPunct="0">
              <a:spcBef>
                <a:spcPct val="0"/>
              </a:spcBef>
              <a:spcAft>
                <a:spcPct val="0"/>
              </a:spcAft>
              <a:defRPr>
                <a:solidFill>
                  <a:schemeClr val="tx1"/>
                </a:solidFill>
                <a:latin typeface="Arial" pitchFamily="34" charset="0"/>
              </a:defRPr>
            </a:lvl6pPr>
            <a:lvl7pPr marL="2971800" indent="-228600" defTabSz="938213" eaLnBrk="0" fontAlgn="base" hangingPunct="0">
              <a:spcBef>
                <a:spcPct val="0"/>
              </a:spcBef>
              <a:spcAft>
                <a:spcPct val="0"/>
              </a:spcAft>
              <a:defRPr>
                <a:solidFill>
                  <a:schemeClr val="tx1"/>
                </a:solidFill>
                <a:latin typeface="Arial" pitchFamily="34" charset="0"/>
              </a:defRPr>
            </a:lvl7pPr>
            <a:lvl8pPr marL="3429000" indent="-228600" defTabSz="938213" eaLnBrk="0" fontAlgn="base" hangingPunct="0">
              <a:spcBef>
                <a:spcPct val="0"/>
              </a:spcBef>
              <a:spcAft>
                <a:spcPct val="0"/>
              </a:spcAft>
              <a:defRPr>
                <a:solidFill>
                  <a:schemeClr val="tx1"/>
                </a:solidFill>
                <a:latin typeface="Arial" pitchFamily="34" charset="0"/>
              </a:defRPr>
            </a:lvl8pPr>
            <a:lvl9pPr marL="3886200" indent="-228600" defTabSz="938213" eaLnBrk="0" fontAlgn="base" hangingPunct="0">
              <a:spcBef>
                <a:spcPct val="0"/>
              </a:spcBef>
              <a:spcAft>
                <a:spcPct val="0"/>
              </a:spcAft>
              <a:defRPr>
                <a:solidFill>
                  <a:schemeClr val="tx1"/>
                </a:solidFill>
                <a:latin typeface="Arial" pitchFamily="34" charset="0"/>
              </a:defRPr>
            </a:lvl9pPr>
          </a:lstStyle>
          <a:p>
            <a:pPr eaLnBrk="1" hangingPunct="1"/>
            <a:fld id="{E5019D48-2CDF-487F-B112-2A11BADF7718}" type="slidenum">
              <a:rPr lang="en-US" smtClean="0"/>
              <a:pPr eaLnBrk="1" hangingPunct="1"/>
              <a:t>50</a:t>
            </a:fld>
            <a:endParaRPr lang="en-US" smtClean="0"/>
          </a:p>
        </p:txBody>
      </p:sp>
      <p:sp>
        <p:nvSpPr>
          <p:cNvPr id="111619" name="Rectangle 2"/>
          <p:cNvSpPr>
            <a:spLocks noGrp="1" noRot="1" noChangeAspect="1" noChangeArrowheads="1" noTextEdit="1"/>
          </p:cNvSpPr>
          <p:nvPr>
            <p:ph type="sldImg"/>
          </p:nvPr>
        </p:nvSpPr>
        <p:spPr>
          <a:solidFill>
            <a:srgbClr val="FFFFFF"/>
          </a:solidFill>
          <a:ln/>
        </p:spPr>
      </p:sp>
      <p:sp>
        <p:nvSpPr>
          <p:cNvPr id="111620" name="Rectangle 3"/>
          <p:cNvSpPr>
            <a:spLocks noGrp="1" noChangeArrowheads="1"/>
          </p:cNvSpPr>
          <p:nvPr>
            <p:ph type="body" idx="1"/>
          </p:nvPr>
        </p:nvSpPr>
        <p:spPr>
          <a:xfrm>
            <a:off x="944563" y="4451350"/>
            <a:ext cx="5197475" cy="4217988"/>
          </a:xfrm>
          <a:solidFill>
            <a:srgbClr val="FFFFFF"/>
          </a:solidFill>
          <a:ln>
            <a:solidFill>
              <a:srgbClr val="000000"/>
            </a:solidFill>
          </a:ln>
        </p:spPr>
        <p:txBody>
          <a:bodyPr/>
          <a:lstStyle/>
          <a:p>
            <a:pPr eaLnBrk="1" hangingPunct="1"/>
            <a:r>
              <a:rPr lang="en-US" smtClean="0">
                <a:latin typeface="Arial" pitchFamily="34" charset="0"/>
              </a:rPr>
              <a:t>cody</a:t>
            </a:r>
          </a:p>
        </p:txBody>
      </p:sp>
    </p:spTree>
    <p:extLst>
      <p:ext uri="{BB962C8B-B14F-4D97-AF65-F5344CB8AC3E}">
        <p14:creationId xmlns:p14="http://schemas.microsoft.com/office/powerpoint/2010/main" val="823849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defRPr>
                <a:solidFill>
                  <a:schemeClr val="tx1"/>
                </a:solidFill>
                <a:latin typeface="Arial" pitchFamily="34" charset="0"/>
              </a:defRPr>
            </a:lvl1pPr>
            <a:lvl2pPr marL="742950" indent="-285750" defTabSz="938213" eaLnBrk="0" hangingPunct="0">
              <a:defRPr>
                <a:solidFill>
                  <a:schemeClr val="tx1"/>
                </a:solidFill>
                <a:latin typeface="Arial" pitchFamily="34" charset="0"/>
              </a:defRPr>
            </a:lvl2pPr>
            <a:lvl3pPr marL="1143000" indent="-228600" defTabSz="938213" eaLnBrk="0" hangingPunct="0">
              <a:defRPr>
                <a:solidFill>
                  <a:schemeClr val="tx1"/>
                </a:solidFill>
                <a:latin typeface="Arial" pitchFamily="34" charset="0"/>
              </a:defRPr>
            </a:lvl3pPr>
            <a:lvl4pPr marL="1600200" indent="-228600" defTabSz="938213" eaLnBrk="0" hangingPunct="0">
              <a:defRPr>
                <a:solidFill>
                  <a:schemeClr val="tx1"/>
                </a:solidFill>
                <a:latin typeface="Arial" pitchFamily="34" charset="0"/>
              </a:defRPr>
            </a:lvl4pPr>
            <a:lvl5pPr marL="2057400" indent="-228600" defTabSz="938213" eaLnBrk="0" hangingPunct="0">
              <a:defRPr>
                <a:solidFill>
                  <a:schemeClr val="tx1"/>
                </a:solidFill>
                <a:latin typeface="Arial" pitchFamily="34" charset="0"/>
              </a:defRPr>
            </a:lvl5pPr>
            <a:lvl6pPr marL="2514600" indent="-228600" defTabSz="938213" eaLnBrk="0" fontAlgn="base" hangingPunct="0">
              <a:spcBef>
                <a:spcPct val="0"/>
              </a:spcBef>
              <a:spcAft>
                <a:spcPct val="0"/>
              </a:spcAft>
              <a:defRPr>
                <a:solidFill>
                  <a:schemeClr val="tx1"/>
                </a:solidFill>
                <a:latin typeface="Arial" pitchFamily="34" charset="0"/>
              </a:defRPr>
            </a:lvl6pPr>
            <a:lvl7pPr marL="2971800" indent="-228600" defTabSz="938213" eaLnBrk="0" fontAlgn="base" hangingPunct="0">
              <a:spcBef>
                <a:spcPct val="0"/>
              </a:spcBef>
              <a:spcAft>
                <a:spcPct val="0"/>
              </a:spcAft>
              <a:defRPr>
                <a:solidFill>
                  <a:schemeClr val="tx1"/>
                </a:solidFill>
                <a:latin typeface="Arial" pitchFamily="34" charset="0"/>
              </a:defRPr>
            </a:lvl7pPr>
            <a:lvl8pPr marL="3429000" indent="-228600" defTabSz="938213" eaLnBrk="0" fontAlgn="base" hangingPunct="0">
              <a:spcBef>
                <a:spcPct val="0"/>
              </a:spcBef>
              <a:spcAft>
                <a:spcPct val="0"/>
              </a:spcAft>
              <a:defRPr>
                <a:solidFill>
                  <a:schemeClr val="tx1"/>
                </a:solidFill>
                <a:latin typeface="Arial" pitchFamily="34" charset="0"/>
              </a:defRPr>
            </a:lvl8pPr>
            <a:lvl9pPr marL="3886200" indent="-228600" defTabSz="938213" eaLnBrk="0" fontAlgn="base" hangingPunct="0">
              <a:spcBef>
                <a:spcPct val="0"/>
              </a:spcBef>
              <a:spcAft>
                <a:spcPct val="0"/>
              </a:spcAft>
              <a:defRPr>
                <a:solidFill>
                  <a:schemeClr val="tx1"/>
                </a:solidFill>
                <a:latin typeface="Arial" pitchFamily="34" charset="0"/>
              </a:defRPr>
            </a:lvl9pPr>
          </a:lstStyle>
          <a:p>
            <a:pPr eaLnBrk="1" hangingPunct="1"/>
            <a:fld id="{8B0AE739-5A7E-4618-9A7D-FEFA1458137E}" type="slidenum">
              <a:rPr lang="en-US" smtClean="0"/>
              <a:pPr eaLnBrk="1" hangingPunct="1"/>
              <a:t>5</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944563" y="4451350"/>
            <a:ext cx="5197475"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2400" smtClean="0">
                <a:latin typeface="Arial" pitchFamily="34" charset="0"/>
              </a:rPr>
              <a:t>Scott</a:t>
            </a:r>
          </a:p>
        </p:txBody>
      </p:sp>
    </p:spTree>
    <p:extLst>
      <p:ext uri="{BB962C8B-B14F-4D97-AF65-F5344CB8AC3E}">
        <p14:creationId xmlns:p14="http://schemas.microsoft.com/office/powerpoint/2010/main" val="26514137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solidFill>
            <a:srgbClr val="FFFFFF"/>
          </a:solidFill>
          <a:ln/>
        </p:spPr>
      </p:sp>
      <p:sp>
        <p:nvSpPr>
          <p:cNvPr id="122883" name="Rectangle 3"/>
          <p:cNvSpPr>
            <a:spLocks noGrp="1" noChangeArrowheads="1"/>
          </p:cNvSpPr>
          <p:nvPr>
            <p:ph type="body" idx="1"/>
          </p:nvPr>
        </p:nvSpPr>
        <p:spPr>
          <a:xfrm>
            <a:off x="944563" y="4451350"/>
            <a:ext cx="5197475" cy="4217988"/>
          </a:xfrm>
          <a:solidFill>
            <a:srgbClr val="FFFFFF"/>
          </a:solidFill>
          <a:ln>
            <a:solidFill>
              <a:srgbClr val="000000"/>
            </a:solidFill>
          </a:ln>
        </p:spPr>
        <p:txBody>
          <a:bodyPr/>
          <a:lstStyle/>
          <a:p>
            <a:endParaRPr lang="en-US" smtClean="0">
              <a:latin typeface="Arial" pitchFamily="34" charset="0"/>
            </a:endParaRPr>
          </a:p>
        </p:txBody>
      </p:sp>
    </p:spTree>
    <p:extLst>
      <p:ext uri="{BB962C8B-B14F-4D97-AF65-F5344CB8AC3E}">
        <p14:creationId xmlns:p14="http://schemas.microsoft.com/office/powerpoint/2010/main" val="38190939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xfrm>
            <a:off x="944563" y="4451350"/>
            <a:ext cx="5197475"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extLst>
      <p:ext uri="{BB962C8B-B14F-4D97-AF65-F5344CB8AC3E}">
        <p14:creationId xmlns:p14="http://schemas.microsoft.com/office/powerpoint/2010/main" val="30562648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defTabSz="938213" eaLnBrk="0" hangingPunct="0">
              <a:defRPr>
                <a:solidFill>
                  <a:schemeClr val="tx1"/>
                </a:solidFill>
                <a:latin typeface="Arial" pitchFamily="34" charset="0"/>
              </a:defRPr>
            </a:lvl1pPr>
            <a:lvl2pPr marL="742950" indent="-285750" defTabSz="938213" eaLnBrk="0" hangingPunct="0">
              <a:defRPr>
                <a:solidFill>
                  <a:schemeClr val="tx1"/>
                </a:solidFill>
                <a:latin typeface="Arial" pitchFamily="34" charset="0"/>
              </a:defRPr>
            </a:lvl2pPr>
            <a:lvl3pPr marL="1143000" indent="-228600" defTabSz="938213" eaLnBrk="0" hangingPunct="0">
              <a:defRPr>
                <a:solidFill>
                  <a:schemeClr val="tx1"/>
                </a:solidFill>
                <a:latin typeface="Arial" pitchFamily="34" charset="0"/>
              </a:defRPr>
            </a:lvl3pPr>
            <a:lvl4pPr marL="1600200" indent="-228600" defTabSz="938213" eaLnBrk="0" hangingPunct="0">
              <a:defRPr>
                <a:solidFill>
                  <a:schemeClr val="tx1"/>
                </a:solidFill>
                <a:latin typeface="Arial" pitchFamily="34" charset="0"/>
              </a:defRPr>
            </a:lvl4pPr>
            <a:lvl5pPr marL="2057400" indent="-228600" defTabSz="938213" eaLnBrk="0" hangingPunct="0">
              <a:defRPr>
                <a:solidFill>
                  <a:schemeClr val="tx1"/>
                </a:solidFill>
                <a:latin typeface="Arial" pitchFamily="34" charset="0"/>
              </a:defRPr>
            </a:lvl5pPr>
            <a:lvl6pPr marL="2514600" indent="-228600" defTabSz="938213" eaLnBrk="0" fontAlgn="base" hangingPunct="0">
              <a:spcBef>
                <a:spcPct val="0"/>
              </a:spcBef>
              <a:spcAft>
                <a:spcPct val="0"/>
              </a:spcAft>
              <a:defRPr>
                <a:solidFill>
                  <a:schemeClr val="tx1"/>
                </a:solidFill>
                <a:latin typeface="Arial" pitchFamily="34" charset="0"/>
              </a:defRPr>
            </a:lvl6pPr>
            <a:lvl7pPr marL="2971800" indent="-228600" defTabSz="938213" eaLnBrk="0" fontAlgn="base" hangingPunct="0">
              <a:spcBef>
                <a:spcPct val="0"/>
              </a:spcBef>
              <a:spcAft>
                <a:spcPct val="0"/>
              </a:spcAft>
              <a:defRPr>
                <a:solidFill>
                  <a:schemeClr val="tx1"/>
                </a:solidFill>
                <a:latin typeface="Arial" pitchFamily="34" charset="0"/>
              </a:defRPr>
            </a:lvl7pPr>
            <a:lvl8pPr marL="3429000" indent="-228600" defTabSz="938213" eaLnBrk="0" fontAlgn="base" hangingPunct="0">
              <a:spcBef>
                <a:spcPct val="0"/>
              </a:spcBef>
              <a:spcAft>
                <a:spcPct val="0"/>
              </a:spcAft>
              <a:defRPr>
                <a:solidFill>
                  <a:schemeClr val="tx1"/>
                </a:solidFill>
                <a:latin typeface="Arial" pitchFamily="34" charset="0"/>
              </a:defRPr>
            </a:lvl8pPr>
            <a:lvl9pPr marL="3886200" indent="-228600" defTabSz="938213" eaLnBrk="0" fontAlgn="base" hangingPunct="0">
              <a:spcBef>
                <a:spcPct val="0"/>
              </a:spcBef>
              <a:spcAft>
                <a:spcPct val="0"/>
              </a:spcAft>
              <a:defRPr>
                <a:solidFill>
                  <a:schemeClr val="tx1"/>
                </a:solidFill>
                <a:latin typeface="Arial" pitchFamily="34" charset="0"/>
              </a:defRPr>
            </a:lvl9pPr>
          </a:lstStyle>
          <a:p>
            <a:pPr algn="r" eaLnBrk="1" hangingPunct="1"/>
            <a:fld id="{9019B3B3-51D2-431B-AFF8-1D0AF41F0F37}" type="slidenum">
              <a:rPr lang="en-US" sz="1200"/>
              <a:pPr algn="r" eaLnBrk="1" hangingPunct="1"/>
              <a:t>53</a:t>
            </a:fld>
            <a:endParaRPr lang="en-US" sz="1200"/>
          </a:p>
        </p:txBody>
      </p:sp>
      <p:sp>
        <p:nvSpPr>
          <p:cNvPr id="124931" name="Rectangle 2"/>
          <p:cNvSpPr>
            <a:spLocks noGrp="1" noRot="1" noChangeAspect="1" noChangeArrowheads="1" noTextEdit="1"/>
          </p:cNvSpPr>
          <p:nvPr>
            <p:ph type="sldImg"/>
          </p:nvPr>
        </p:nvSpPr>
        <p:spPr>
          <a:solidFill>
            <a:srgbClr val="FFFFFF"/>
          </a:solidFill>
          <a:ln/>
        </p:spPr>
      </p:sp>
      <p:sp>
        <p:nvSpPr>
          <p:cNvPr id="124932" name="Rectangle 3"/>
          <p:cNvSpPr>
            <a:spLocks noGrp="1" noChangeArrowheads="1"/>
          </p:cNvSpPr>
          <p:nvPr>
            <p:ph type="body" idx="1"/>
          </p:nvPr>
        </p:nvSpPr>
        <p:spPr>
          <a:xfrm>
            <a:off x="944563" y="4451350"/>
            <a:ext cx="5197475" cy="4217988"/>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r>
              <a:rPr lang="en-US" smtClean="0">
                <a:latin typeface="Arial" pitchFamily="34" charset="0"/>
              </a:rPr>
              <a:t>cody</a:t>
            </a:r>
          </a:p>
        </p:txBody>
      </p:sp>
    </p:spTree>
    <p:extLst>
      <p:ext uri="{BB962C8B-B14F-4D97-AF65-F5344CB8AC3E}">
        <p14:creationId xmlns:p14="http://schemas.microsoft.com/office/powerpoint/2010/main" val="5848928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defTabSz="938213" eaLnBrk="0" hangingPunct="0">
              <a:defRPr>
                <a:solidFill>
                  <a:schemeClr val="tx1"/>
                </a:solidFill>
                <a:latin typeface="Arial" pitchFamily="34" charset="0"/>
              </a:defRPr>
            </a:lvl1pPr>
            <a:lvl2pPr marL="742950" indent="-285750" defTabSz="938213" eaLnBrk="0" hangingPunct="0">
              <a:defRPr>
                <a:solidFill>
                  <a:schemeClr val="tx1"/>
                </a:solidFill>
                <a:latin typeface="Arial" pitchFamily="34" charset="0"/>
              </a:defRPr>
            </a:lvl2pPr>
            <a:lvl3pPr marL="1143000" indent="-228600" defTabSz="938213" eaLnBrk="0" hangingPunct="0">
              <a:defRPr>
                <a:solidFill>
                  <a:schemeClr val="tx1"/>
                </a:solidFill>
                <a:latin typeface="Arial" pitchFamily="34" charset="0"/>
              </a:defRPr>
            </a:lvl3pPr>
            <a:lvl4pPr marL="1600200" indent="-228600" defTabSz="938213" eaLnBrk="0" hangingPunct="0">
              <a:defRPr>
                <a:solidFill>
                  <a:schemeClr val="tx1"/>
                </a:solidFill>
                <a:latin typeface="Arial" pitchFamily="34" charset="0"/>
              </a:defRPr>
            </a:lvl4pPr>
            <a:lvl5pPr marL="2057400" indent="-228600" defTabSz="938213" eaLnBrk="0" hangingPunct="0">
              <a:defRPr>
                <a:solidFill>
                  <a:schemeClr val="tx1"/>
                </a:solidFill>
                <a:latin typeface="Arial" pitchFamily="34" charset="0"/>
              </a:defRPr>
            </a:lvl5pPr>
            <a:lvl6pPr marL="2514600" indent="-228600" defTabSz="938213" eaLnBrk="0" fontAlgn="base" hangingPunct="0">
              <a:spcBef>
                <a:spcPct val="0"/>
              </a:spcBef>
              <a:spcAft>
                <a:spcPct val="0"/>
              </a:spcAft>
              <a:defRPr>
                <a:solidFill>
                  <a:schemeClr val="tx1"/>
                </a:solidFill>
                <a:latin typeface="Arial" pitchFamily="34" charset="0"/>
              </a:defRPr>
            </a:lvl6pPr>
            <a:lvl7pPr marL="2971800" indent="-228600" defTabSz="938213" eaLnBrk="0" fontAlgn="base" hangingPunct="0">
              <a:spcBef>
                <a:spcPct val="0"/>
              </a:spcBef>
              <a:spcAft>
                <a:spcPct val="0"/>
              </a:spcAft>
              <a:defRPr>
                <a:solidFill>
                  <a:schemeClr val="tx1"/>
                </a:solidFill>
                <a:latin typeface="Arial" pitchFamily="34" charset="0"/>
              </a:defRPr>
            </a:lvl7pPr>
            <a:lvl8pPr marL="3429000" indent="-228600" defTabSz="938213" eaLnBrk="0" fontAlgn="base" hangingPunct="0">
              <a:spcBef>
                <a:spcPct val="0"/>
              </a:spcBef>
              <a:spcAft>
                <a:spcPct val="0"/>
              </a:spcAft>
              <a:defRPr>
                <a:solidFill>
                  <a:schemeClr val="tx1"/>
                </a:solidFill>
                <a:latin typeface="Arial" pitchFamily="34" charset="0"/>
              </a:defRPr>
            </a:lvl8pPr>
            <a:lvl9pPr marL="3886200" indent="-228600" defTabSz="938213" eaLnBrk="0" fontAlgn="base" hangingPunct="0">
              <a:spcBef>
                <a:spcPct val="0"/>
              </a:spcBef>
              <a:spcAft>
                <a:spcPct val="0"/>
              </a:spcAft>
              <a:defRPr>
                <a:solidFill>
                  <a:schemeClr val="tx1"/>
                </a:solidFill>
                <a:latin typeface="Arial" pitchFamily="34" charset="0"/>
              </a:defRPr>
            </a:lvl9pPr>
          </a:lstStyle>
          <a:p>
            <a:pPr algn="r" eaLnBrk="1" hangingPunct="1"/>
            <a:fld id="{901F0A84-187D-417E-9717-6C359D989391}" type="slidenum">
              <a:rPr lang="en-US" sz="1200"/>
              <a:pPr algn="r" eaLnBrk="1" hangingPunct="1"/>
              <a:t>54</a:t>
            </a:fld>
            <a:endParaRPr lang="en-US" sz="1200"/>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xfrm>
            <a:off x="944563" y="4451350"/>
            <a:ext cx="5197475" cy="4217988"/>
          </a:xfrm>
          <a:solidFill>
            <a:srgbClr val="FFFFFF"/>
          </a:solidFill>
          <a:ln>
            <a:solidFill>
              <a:srgbClr val="000000"/>
            </a:solidFill>
          </a:ln>
        </p:spPr>
        <p:txBody>
          <a:bodyPr/>
          <a:lstStyle/>
          <a:p>
            <a:pPr eaLnBrk="1" hangingPunct="1"/>
            <a:r>
              <a:rPr lang="en-US" smtClean="0">
                <a:latin typeface="Arial" pitchFamily="34" charset="0"/>
              </a:rPr>
              <a:t>cody</a:t>
            </a:r>
          </a:p>
        </p:txBody>
      </p:sp>
    </p:spTree>
    <p:extLst>
      <p:ext uri="{BB962C8B-B14F-4D97-AF65-F5344CB8AC3E}">
        <p14:creationId xmlns:p14="http://schemas.microsoft.com/office/powerpoint/2010/main" val="10570110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1200150" y="703263"/>
            <a:ext cx="4686300" cy="3514725"/>
          </a:xfrm>
          <a:ln/>
        </p:spPr>
      </p:sp>
      <p:sp>
        <p:nvSpPr>
          <p:cNvPr id="125955" name="Rectangle 3"/>
          <p:cNvSpPr>
            <a:spLocks noGrp="1" noChangeArrowheads="1"/>
          </p:cNvSpPr>
          <p:nvPr>
            <p:ph type="body" idx="1"/>
          </p:nvPr>
        </p:nvSpPr>
        <p:spPr>
          <a:xfrm>
            <a:off x="944563" y="4451350"/>
            <a:ext cx="5197475"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extLst>
      <p:ext uri="{BB962C8B-B14F-4D97-AF65-F5344CB8AC3E}">
        <p14:creationId xmlns:p14="http://schemas.microsoft.com/office/powerpoint/2010/main" val="20908438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defTabSz="938213" eaLnBrk="0" hangingPunct="0">
              <a:defRPr>
                <a:solidFill>
                  <a:schemeClr val="tx1"/>
                </a:solidFill>
                <a:latin typeface="Arial" pitchFamily="34" charset="0"/>
              </a:defRPr>
            </a:lvl1pPr>
            <a:lvl2pPr marL="742950" indent="-285750" defTabSz="938213" eaLnBrk="0" hangingPunct="0">
              <a:defRPr>
                <a:solidFill>
                  <a:schemeClr val="tx1"/>
                </a:solidFill>
                <a:latin typeface="Arial" pitchFamily="34" charset="0"/>
              </a:defRPr>
            </a:lvl2pPr>
            <a:lvl3pPr marL="1143000" indent="-228600" defTabSz="938213" eaLnBrk="0" hangingPunct="0">
              <a:defRPr>
                <a:solidFill>
                  <a:schemeClr val="tx1"/>
                </a:solidFill>
                <a:latin typeface="Arial" pitchFamily="34" charset="0"/>
              </a:defRPr>
            </a:lvl3pPr>
            <a:lvl4pPr marL="1600200" indent="-228600" defTabSz="938213" eaLnBrk="0" hangingPunct="0">
              <a:defRPr>
                <a:solidFill>
                  <a:schemeClr val="tx1"/>
                </a:solidFill>
                <a:latin typeface="Arial" pitchFamily="34" charset="0"/>
              </a:defRPr>
            </a:lvl4pPr>
            <a:lvl5pPr marL="2057400" indent="-228600" defTabSz="938213" eaLnBrk="0" hangingPunct="0">
              <a:defRPr>
                <a:solidFill>
                  <a:schemeClr val="tx1"/>
                </a:solidFill>
                <a:latin typeface="Arial" pitchFamily="34" charset="0"/>
              </a:defRPr>
            </a:lvl5pPr>
            <a:lvl6pPr marL="2514600" indent="-228600" defTabSz="938213" eaLnBrk="0" fontAlgn="base" hangingPunct="0">
              <a:spcBef>
                <a:spcPct val="0"/>
              </a:spcBef>
              <a:spcAft>
                <a:spcPct val="0"/>
              </a:spcAft>
              <a:defRPr>
                <a:solidFill>
                  <a:schemeClr val="tx1"/>
                </a:solidFill>
                <a:latin typeface="Arial" pitchFamily="34" charset="0"/>
              </a:defRPr>
            </a:lvl6pPr>
            <a:lvl7pPr marL="2971800" indent="-228600" defTabSz="938213" eaLnBrk="0" fontAlgn="base" hangingPunct="0">
              <a:spcBef>
                <a:spcPct val="0"/>
              </a:spcBef>
              <a:spcAft>
                <a:spcPct val="0"/>
              </a:spcAft>
              <a:defRPr>
                <a:solidFill>
                  <a:schemeClr val="tx1"/>
                </a:solidFill>
                <a:latin typeface="Arial" pitchFamily="34" charset="0"/>
              </a:defRPr>
            </a:lvl7pPr>
            <a:lvl8pPr marL="3429000" indent="-228600" defTabSz="938213" eaLnBrk="0" fontAlgn="base" hangingPunct="0">
              <a:spcBef>
                <a:spcPct val="0"/>
              </a:spcBef>
              <a:spcAft>
                <a:spcPct val="0"/>
              </a:spcAft>
              <a:defRPr>
                <a:solidFill>
                  <a:schemeClr val="tx1"/>
                </a:solidFill>
                <a:latin typeface="Arial" pitchFamily="34" charset="0"/>
              </a:defRPr>
            </a:lvl8pPr>
            <a:lvl9pPr marL="3886200" indent="-228600" defTabSz="938213" eaLnBrk="0" fontAlgn="base" hangingPunct="0">
              <a:spcBef>
                <a:spcPct val="0"/>
              </a:spcBef>
              <a:spcAft>
                <a:spcPct val="0"/>
              </a:spcAft>
              <a:defRPr>
                <a:solidFill>
                  <a:schemeClr val="tx1"/>
                </a:solidFill>
                <a:latin typeface="Arial" pitchFamily="34" charset="0"/>
              </a:defRPr>
            </a:lvl9pPr>
          </a:lstStyle>
          <a:p>
            <a:pPr algn="r" eaLnBrk="1" hangingPunct="1"/>
            <a:fld id="{450D3812-A994-409B-BDD1-0B38AEE53E38}" type="slidenum">
              <a:rPr lang="en-US" sz="1200"/>
              <a:pPr algn="r" eaLnBrk="1" hangingPunct="1"/>
              <a:t>56</a:t>
            </a:fld>
            <a:endParaRPr lang="en-US" sz="120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xfrm>
            <a:off x="944563" y="4451350"/>
            <a:ext cx="5197475"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Scott</a:t>
            </a:r>
          </a:p>
        </p:txBody>
      </p:sp>
    </p:spTree>
    <p:extLst>
      <p:ext uri="{BB962C8B-B14F-4D97-AF65-F5344CB8AC3E}">
        <p14:creationId xmlns:p14="http://schemas.microsoft.com/office/powerpoint/2010/main" val="11316777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defTabSz="938213" eaLnBrk="0" hangingPunct="0">
              <a:defRPr>
                <a:solidFill>
                  <a:schemeClr val="tx1"/>
                </a:solidFill>
                <a:latin typeface="Arial" pitchFamily="34" charset="0"/>
              </a:defRPr>
            </a:lvl1pPr>
            <a:lvl2pPr marL="742950" indent="-285750" defTabSz="938213" eaLnBrk="0" hangingPunct="0">
              <a:defRPr>
                <a:solidFill>
                  <a:schemeClr val="tx1"/>
                </a:solidFill>
                <a:latin typeface="Arial" pitchFamily="34" charset="0"/>
              </a:defRPr>
            </a:lvl2pPr>
            <a:lvl3pPr marL="1143000" indent="-228600" defTabSz="938213" eaLnBrk="0" hangingPunct="0">
              <a:defRPr>
                <a:solidFill>
                  <a:schemeClr val="tx1"/>
                </a:solidFill>
                <a:latin typeface="Arial" pitchFamily="34" charset="0"/>
              </a:defRPr>
            </a:lvl3pPr>
            <a:lvl4pPr marL="1600200" indent="-228600" defTabSz="938213" eaLnBrk="0" hangingPunct="0">
              <a:defRPr>
                <a:solidFill>
                  <a:schemeClr val="tx1"/>
                </a:solidFill>
                <a:latin typeface="Arial" pitchFamily="34" charset="0"/>
              </a:defRPr>
            </a:lvl4pPr>
            <a:lvl5pPr marL="2057400" indent="-228600" defTabSz="938213" eaLnBrk="0" hangingPunct="0">
              <a:defRPr>
                <a:solidFill>
                  <a:schemeClr val="tx1"/>
                </a:solidFill>
                <a:latin typeface="Arial" pitchFamily="34" charset="0"/>
              </a:defRPr>
            </a:lvl5pPr>
            <a:lvl6pPr marL="2514600" indent="-228600" defTabSz="938213" eaLnBrk="0" fontAlgn="base" hangingPunct="0">
              <a:spcBef>
                <a:spcPct val="0"/>
              </a:spcBef>
              <a:spcAft>
                <a:spcPct val="0"/>
              </a:spcAft>
              <a:defRPr>
                <a:solidFill>
                  <a:schemeClr val="tx1"/>
                </a:solidFill>
                <a:latin typeface="Arial" pitchFamily="34" charset="0"/>
              </a:defRPr>
            </a:lvl6pPr>
            <a:lvl7pPr marL="2971800" indent="-228600" defTabSz="938213" eaLnBrk="0" fontAlgn="base" hangingPunct="0">
              <a:spcBef>
                <a:spcPct val="0"/>
              </a:spcBef>
              <a:spcAft>
                <a:spcPct val="0"/>
              </a:spcAft>
              <a:defRPr>
                <a:solidFill>
                  <a:schemeClr val="tx1"/>
                </a:solidFill>
                <a:latin typeface="Arial" pitchFamily="34" charset="0"/>
              </a:defRPr>
            </a:lvl7pPr>
            <a:lvl8pPr marL="3429000" indent="-228600" defTabSz="938213" eaLnBrk="0" fontAlgn="base" hangingPunct="0">
              <a:spcBef>
                <a:spcPct val="0"/>
              </a:spcBef>
              <a:spcAft>
                <a:spcPct val="0"/>
              </a:spcAft>
              <a:defRPr>
                <a:solidFill>
                  <a:schemeClr val="tx1"/>
                </a:solidFill>
                <a:latin typeface="Arial" pitchFamily="34" charset="0"/>
              </a:defRPr>
            </a:lvl8pPr>
            <a:lvl9pPr marL="3886200" indent="-228600" defTabSz="938213" eaLnBrk="0" fontAlgn="base" hangingPunct="0">
              <a:spcBef>
                <a:spcPct val="0"/>
              </a:spcBef>
              <a:spcAft>
                <a:spcPct val="0"/>
              </a:spcAft>
              <a:defRPr>
                <a:solidFill>
                  <a:schemeClr val="tx1"/>
                </a:solidFill>
                <a:latin typeface="Arial" pitchFamily="34" charset="0"/>
              </a:defRPr>
            </a:lvl9pPr>
          </a:lstStyle>
          <a:p>
            <a:pPr algn="r" eaLnBrk="1" hangingPunct="1"/>
            <a:fld id="{450D3812-A994-409B-BDD1-0B38AEE53E38}" type="slidenum">
              <a:rPr lang="en-US" sz="1200"/>
              <a:pPr algn="r" eaLnBrk="1" hangingPunct="1"/>
              <a:t>57</a:t>
            </a:fld>
            <a:endParaRPr lang="en-US" sz="120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xfrm>
            <a:off x="944563" y="4451350"/>
            <a:ext cx="5197475"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Scott</a:t>
            </a:r>
          </a:p>
        </p:txBody>
      </p:sp>
    </p:spTree>
    <p:extLst>
      <p:ext uri="{BB962C8B-B14F-4D97-AF65-F5344CB8AC3E}">
        <p14:creationId xmlns:p14="http://schemas.microsoft.com/office/powerpoint/2010/main" val="19755649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defRPr>
                <a:solidFill>
                  <a:schemeClr val="tx1"/>
                </a:solidFill>
                <a:latin typeface="Arial" pitchFamily="34" charset="0"/>
              </a:defRPr>
            </a:lvl1pPr>
            <a:lvl2pPr marL="742950" indent="-285750" defTabSz="938213" eaLnBrk="0" hangingPunct="0">
              <a:defRPr>
                <a:solidFill>
                  <a:schemeClr val="tx1"/>
                </a:solidFill>
                <a:latin typeface="Arial" pitchFamily="34" charset="0"/>
              </a:defRPr>
            </a:lvl2pPr>
            <a:lvl3pPr marL="1143000" indent="-228600" defTabSz="938213" eaLnBrk="0" hangingPunct="0">
              <a:defRPr>
                <a:solidFill>
                  <a:schemeClr val="tx1"/>
                </a:solidFill>
                <a:latin typeface="Arial" pitchFamily="34" charset="0"/>
              </a:defRPr>
            </a:lvl3pPr>
            <a:lvl4pPr marL="1600200" indent="-228600" defTabSz="938213" eaLnBrk="0" hangingPunct="0">
              <a:defRPr>
                <a:solidFill>
                  <a:schemeClr val="tx1"/>
                </a:solidFill>
                <a:latin typeface="Arial" pitchFamily="34" charset="0"/>
              </a:defRPr>
            </a:lvl4pPr>
            <a:lvl5pPr marL="2057400" indent="-228600" defTabSz="938213" eaLnBrk="0" hangingPunct="0">
              <a:defRPr>
                <a:solidFill>
                  <a:schemeClr val="tx1"/>
                </a:solidFill>
                <a:latin typeface="Arial" pitchFamily="34" charset="0"/>
              </a:defRPr>
            </a:lvl5pPr>
            <a:lvl6pPr marL="2514600" indent="-228600" defTabSz="938213" eaLnBrk="0" fontAlgn="base" hangingPunct="0">
              <a:spcBef>
                <a:spcPct val="0"/>
              </a:spcBef>
              <a:spcAft>
                <a:spcPct val="0"/>
              </a:spcAft>
              <a:defRPr>
                <a:solidFill>
                  <a:schemeClr val="tx1"/>
                </a:solidFill>
                <a:latin typeface="Arial" pitchFamily="34" charset="0"/>
              </a:defRPr>
            </a:lvl6pPr>
            <a:lvl7pPr marL="2971800" indent="-228600" defTabSz="938213" eaLnBrk="0" fontAlgn="base" hangingPunct="0">
              <a:spcBef>
                <a:spcPct val="0"/>
              </a:spcBef>
              <a:spcAft>
                <a:spcPct val="0"/>
              </a:spcAft>
              <a:defRPr>
                <a:solidFill>
                  <a:schemeClr val="tx1"/>
                </a:solidFill>
                <a:latin typeface="Arial" pitchFamily="34" charset="0"/>
              </a:defRPr>
            </a:lvl7pPr>
            <a:lvl8pPr marL="3429000" indent="-228600" defTabSz="938213" eaLnBrk="0" fontAlgn="base" hangingPunct="0">
              <a:spcBef>
                <a:spcPct val="0"/>
              </a:spcBef>
              <a:spcAft>
                <a:spcPct val="0"/>
              </a:spcAft>
              <a:defRPr>
                <a:solidFill>
                  <a:schemeClr val="tx1"/>
                </a:solidFill>
                <a:latin typeface="Arial" pitchFamily="34" charset="0"/>
              </a:defRPr>
            </a:lvl8pPr>
            <a:lvl9pPr marL="3886200" indent="-228600" defTabSz="938213" eaLnBrk="0" fontAlgn="base" hangingPunct="0">
              <a:spcBef>
                <a:spcPct val="0"/>
              </a:spcBef>
              <a:spcAft>
                <a:spcPct val="0"/>
              </a:spcAft>
              <a:defRPr>
                <a:solidFill>
                  <a:schemeClr val="tx1"/>
                </a:solidFill>
                <a:latin typeface="Arial" pitchFamily="34" charset="0"/>
              </a:defRPr>
            </a:lvl9pPr>
          </a:lstStyle>
          <a:p>
            <a:pPr eaLnBrk="1" hangingPunct="1"/>
            <a:fld id="{E5E4A82D-CFD3-478E-9666-FC282B1923AC}" type="slidenum">
              <a:rPr lang="en-US" smtClean="0"/>
              <a:pPr eaLnBrk="1" hangingPunct="1"/>
              <a:t>58</a:t>
            </a:fld>
            <a:endParaRPr lang="en-US"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xfrm>
            <a:off x="944563" y="4451350"/>
            <a:ext cx="5197475"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scott</a:t>
            </a:r>
          </a:p>
        </p:txBody>
      </p:sp>
    </p:spTree>
    <p:extLst>
      <p:ext uri="{BB962C8B-B14F-4D97-AF65-F5344CB8AC3E}">
        <p14:creationId xmlns:p14="http://schemas.microsoft.com/office/powerpoint/2010/main" val="408288859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solidFill>
            <a:srgbClr val="FFFFFF"/>
          </a:solidFill>
          <a:ln/>
        </p:spPr>
      </p:sp>
      <p:sp>
        <p:nvSpPr>
          <p:cNvPr id="129027" name="Rectangle 3"/>
          <p:cNvSpPr>
            <a:spLocks noGrp="1" noChangeArrowheads="1"/>
          </p:cNvSpPr>
          <p:nvPr>
            <p:ph type="body" idx="1"/>
          </p:nvPr>
        </p:nvSpPr>
        <p:spPr>
          <a:xfrm>
            <a:off x="944563" y="4451350"/>
            <a:ext cx="5197475" cy="4217988"/>
          </a:xfrm>
          <a:solidFill>
            <a:srgbClr val="FFFFFF"/>
          </a:solidFill>
          <a:ln>
            <a:solidFill>
              <a:srgbClr val="000000"/>
            </a:solidFill>
          </a:ln>
        </p:spPr>
        <p:txBody>
          <a:bodyPr/>
          <a:lstStyle/>
          <a:p>
            <a:endParaRPr lang="en-US" smtClean="0">
              <a:latin typeface="Arial" pitchFamily="34" charset="0"/>
            </a:endParaRPr>
          </a:p>
        </p:txBody>
      </p:sp>
    </p:spTree>
    <p:extLst>
      <p:ext uri="{BB962C8B-B14F-4D97-AF65-F5344CB8AC3E}">
        <p14:creationId xmlns:p14="http://schemas.microsoft.com/office/powerpoint/2010/main" val="13929287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defRPr>
                <a:solidFill>
                  <a:schemeClr val="tx1"/>
                </a:solidFill>
                <a:latin typeface="Arial" pitchFamily="34" charset="0"/>
              </a:defRPr>
            </a:lvl1pPr>
            <a:lvl2pPr marL="742950" indent="-285750" defTabSz="938213" eaLnBrk="0" hangingPunct="0">
              <a:defRPr>
                <a:solidFill>
                  <a:schemeClr val="tx1"/>
                </a:solidFill>
                <a:latin typeface="Arial" pitchFamily="34" charset="0"/>
              </a:defRPr>
            </a:lvl2pPr>
            <a:lvl3pPr marL="1143000" indent="-228600" defTabSz="938213" eaLnBrk="0" hangingPunct="0">
              <a:defRPr>
                <a:solidFill>
                  <a:schemeClr val="tx1"/>
                </a:solidFill>
                <a:latin typeface="Arial" pitchFamily="34" charset="0"/>
              </a:defRPr>
            </a:lvl3pPr>
            <a:lvl4pPr marL="1600200" indent="-228600" defTabSz="938213" eaLnBrk="0" hangingPunct="0">
              <a:defRPr>
                <a:solidFill>
                  <a:schemeClr val="tx1"/>
                </a:solidFill>
                <a:latin typeface="Arial" pitchFamily="34" charset="0"/>
              </a:defRPr>
            </a:lvl4pPr>
            <a:lvl5pPr marL="2057400" indent="-228600" defTabSz="938213" eaLnBrk="0" hangingPunct="0">
              <a:defRPr>
                <a:solidFill>
                  <a:schemeClr val="tx1"/>
                </a:solidFill>
                <a:latin typeface="Arial" pitchFamily="34" charset="0"/>
              </a:defRPr>
            </a:lvl5pPr>
            <a:lvl6pPr marL="2514600" indent="-228600" defTabSz="938213" eaLnBrk="0" fontAlgn="base" hangingPunct="0">
              <a:spcBef>
                <a:spcPct val="0"/>
              </a:spcBef>
              <a:spcAft>
                <a:spcPct val="0"/>
              </a:spcAft>
              <a:defRPr>
                <a:solidFill>
                  <a:schemeClr val="tx1"/>
                </a:solidFill>
                <a:latin typeface="Arial" pitchFamily="34" charset="0"/>
              </a:defRPr>
            </a:lvl6pPr>
            <a:lvl7pPr marL="2971800" indent="-228600" defTabSz="938213" eaLnBrk="0" fontAlgn="base" hangingPunct="0">
              <a:spcBef>
                <a:spcPct val="0"/>
              </a:spcBef>
              <a:spcAft>
                <a:spcPct val="0"/>
              </a:spcAft>
              <a:defRPr>
                <a:solidFill>
                  <a:schemeClr val="tx1"/>
                </a:solidFill>
                <a:latin typeface="Arial" pitchFamily="34" charset="0"/>
              </a:defRPr>
            </a:lvl7pPr>
            <a:lvl8pPr marL="3429000" indent="-228600" defTabSz="938213" eaLnBrk="0" fontAlgn="base" hangingPunct="0">
              <a:spcBef>
                <a:spcPct val="0"/>
              </a:spcBef>
              <a:spcAft>
                <a:spcPct val="0"/>
              </a:spcAft>
              <a:defRPr>
                <a:solidFill>
                  <a:schemeClr val="tx1"/>
                </a:solidFill>
                <a:latin typeface="Arial" pitchFamily="34" charset="0"/>
              </a:defRPr>
            </a:lvl8pPr>
            <a:lvl9pPr marL="3886200" indent="-228600" defTabSz="938213" eaLnBrk="0" fontAlgn="base" hangingPunct="0">
              <a:spcBef>
                <a:spcPct val="0"/>
              </a:spcBef>
              <a:spcAft>
                <a:spcPct val="0"/>
              </a:spcAft>
              <a:defRPr>
                <a:solidFill>
                  <a:schemeClr val="tx1"/>
                </a:solidFill>
                <a:latin typeface="Arial" pitchFamily="34" charset="0"/>
              </a:defRPr>
            </a:lvl9pPr>
          </a:lstStyle>
          <a:p>
            <a:pPr eaLnBrk="1" hangingPunct="1"/>
            <a:fld id="{FB723957-1670-45AA-AB6B-23AF6604CA17}" type="slidenum">
              <a:rPr lang="en-US" smtClean="0"/>
              <a:pPr eaLnBrk="1" hangingPunct="1"/>
              <a:t>60</a:t>
            </a:fld>
            <a:endParaRPr lang="en-U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xfrm>
            <a:off x="944563" y="4451350"/>
            <a:ext cx="5197475"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Scott</a:t>
            </a:r>
          </a:p>
        </p:txBody>
      </p:sp>
    </p:spTree>
    <p:extLst>
      <p:ext uri="{BB962C8B-B14F-4D97-AF65-F5344CB8AC3E}">
        <p14:creationId xmlns:p14="http://schemas.microsoft.com/office/powerpoint/2010/main" val="626289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extLst>
      <p:ext uri="{BB962C8B-B14F-4D97-AF65-F5344CB8AC3E}">
        <p14:creationId xmlns:p14="http://schemas.microsoft.com/office/powerpoint/2010/main" val="29256891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xfrm>
            <a:off x="944563" y="4451350"/>
            <a:ext cx="5197475"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extLst>
      <p:ext uri="{BB962C8B-B14F-4D97-AF65-F5344CB8AC3E}">
        <p14:creationId xmlns:p14="http://schemas.microsoft.com/office/powerpoint/2010/main" val="16923858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xfrm>
            <a:off x="1200150" y="703263"/>
            <a:ext cx="4686300" cy="3514725"/>
          </a:xfrm>
          <a:ln/>
        </p:spPr>
      </p:sp>
      <p:sp>
        <p:nvSpPr>
          <p:cNvPr id="132099" name="Rectangle 3"/>
          <p:cNvSpPr>
            <a:spLocks noGrp="1" noChangeArrowheads="1"/>
          </p:cNvSpPr>
          <p:nvPr>
            <p:ph type="body" idx="1"/>
          </p:nvPr>
        </p:nvSpPr>
        <p:spPr>
          <a:xfrm>
            <a:off x="944563" y="4451350"/>
            <a:ext cx="5197475"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extLst>
      <p:ext uri="{BB962C8B-B14F-4D97-AF65-F5344CB8AC3E}">
        <p14:creationId xmlns:p14="http://schemas.microsoft.com/office/powerpoint/2010/main" val="314537758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xfrm>
            <a:off x="1200150" y="703263"/>
            <a:ext cx="4686300" cy="3514725"/>
          </a:xfrm>
          <a:ln/>
        </p:spPr>
      </p:sp>
      <p:sp>
        <p:nvSpPr>
          <p:cNvPr id="133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1275">
              <a:spcBef>
                <a:spcPts val="413"/>
              </a:spcBef>
            </a:pPr>
            <a:r>
              <a:rPr lang="en-US" smtClean="0">
                <a:solidFill>
                  <a:srgbClr val="000000"/>
                </a:solidFill>
                <a:latin typeface="Arial" pitchFamily="34" charset="0"/>
                <a:cs typeface="Arial" pitchFamily="34" charset="0"/>
                <a:sym typeface="Arial" pitchFamily="34" charset="0"/>
              </a:rPr>
              <a:t>Scott</a:t>
            </a:r>
          </a:p>
        </p:txBody>
      </p:sp>
    </p:spTree>
    <p:extLst>
      <p:ext uri="{BB962C8B-B14F-4D97-AF65-F5344CB8AC3E}">
        <p14:creationId xmlns:p14="http://schemas.microsoft.com/office/powerpoint/2010/main" val="796882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xfrm>
            <a:off x="944563" y="4451350"/>
            <a:ext cx="5197475"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extLst>
      <p:ext uri="{BB962C8B-B14F-4D97-AF65-F5344CB8AC3E}">
        <p14:creationId xmlns:p14="http://schemas.microsoft.com/office/powerpoint/2010/main" val="25720016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defRPr>
                <a:solidFill>
                  <a:schemeClr val="tx1"/>
                </a:solidFill>
                <a:latin typeface="Arial" pitchFamily="34" charset="0"/>
              </a:defRPr>
            </a:lvl1pPr>
            <a:lvl2pPr marL="742950" indent="-285750" defTabSz="938213" eaLnBrk="0" hangingPunct="0">
              <a:defRPr>
                <a:solidFill>
                  <a:schemeClr val="tx1"/>
                </a:solidFill>
                <a:latin typeface="Arial" pitchFamily="34" charset="0"/>
              </a:defRPr>
            </a:lvl2pPr>
            <a:lvl3pPr marL="1143000" indent="-228600" defTabSz="938213" eaLnBrk="0" hangingPunct="0">
              <a:defRPr>
                <a:solidFill>
                  <a:schemeClr val="tx1"/>
                </a:solidFill>
                <a:latin typeface="Arial" pitchFamily="34" charset="0"/>
              </a:defRPr>
            </a:lvl3pPr>
            <a:lvl4pPr marL="1600200" indent="-228600" defTabSz="938213" eaLnBrk="0" hangingPunct="0">
              <a:defRPr>
                <a:solidFill>
                  <a:schemeClr val="tx1"/>
                </a:solidFill>
                <a:latin typeface="Arial" pitchFamily="34" charset="0"/>
              </a:defRPr>
            </a:lvl4pPr>
            <a:lvl5pPr marL="2057400" indent="-228600" defTabSz="938213" eaLnBrk="0" hangingPunct="0">
              <a:defRPr>
                <a:solidFill>
                  <a:schemeClr val="tx1"/>
                </a:solidFill>
                <a:latin typeface="Arial" pitchFamily="34" charset="0"/>
              </a:defRPr>
            </a:lvl5pPr>
            <a:lvl6pPr marL="2514600" indent="-228600" defTabSz="938213" eaLnBrk="0" fontAlgn="base" hangingPunct="0">
              <a:spcBef>
                <a:spcPct val="0"/>
              </a:spcBef>
              <a:spcAft>
                <a:spcPct val="0"/>
              </a:spcAft>
              <a:defRPr>
                <a:solidFill>
                  <a:schemeClr val="tx1"/>
                </a:solidFill>
                <a:latin typeface="Arial" pitchFamily="34" charset="0"/>
              </a:defRPr>
            </a:lvl6pPr>
            <a:lvl7pPr marL="2971800" indent="-228600" defTabSz="938213" eaLnBrk="0" fontAlgn="base" hangingPunct="0">
              <a:spcBef>
                <a:spcPct val="0"/>
              </a:spcBef>
              <a:spcAft>
                <a:spcPct val="0"/>
              </a:spcAft>
              <a:defRPr>
                <a:solidFill>
                  <a:schemeClr val="tx1"/>
                </a:solidFill>
                <a:latin typeface="Arial" pitchFamily="34" charset="0"/>
              </a:defRPr>
            </a:lvl7pPr>
            <a:lvl8pPr marL="3429000" indent="-228600" defTabSz="938213" eaLnBrk="0" fontAlgn="base" hangingPunct="0">
              <a:spcBef>
                <a:spcPct val="0"/>
              </a:spcBef>
              <a:spcAft>
                <a:spcPct val="0"/>
              </a:spcAft>
              <a:defRPr>
                <a:solidFill>
                  <a:schemeClr val="tx1"/>
                </a:solidFill>
                <a:latin typeface="Arial" pitchFamily="34" charset="0"/>
              </a:defRPr>
            </a:lvl8pPr>
            <a:lvl9pPr marL="3886200" indent="-228600" defTabSz="938213" eaLnBrk="0" fontAlgn="base" hangingPunct="0">
              <a:spcBef>
                <a:spcPct val="0"/>
              </a:spcBef>
              <a:spcAft>
                <a:spcPct val="0"/>
              </a:spcAft>
              <a:defRPr>
                <a:solidFill>
                  <a:schemeClr val="tx1"/>
                </a:solidFill>
                <a:latin typeface="Arial" pitchFamily="34" charset="0"/>
              </a:defRPr>
            </a:lvl9pPr>
          </a:lstStyle>
          <a:p>
            <a:pPr eaLnBrk="1" hangingPunct="1"/>
            <a:fld id="{767D7547-5F9E-4812-BD38-C960BB2E7135}" type="slidenum">
              <a:rPr lang="en-US" smtClean="0"/>
              <a:pPr eaLnBrk="1" hangingPunct="1"/>
              <a:t>65</a:t>
            </a:fld>
            <a:endParaRPr lang="en-US" smtClean="0"/>
          </a:p>
        </p:txBody>
      </p:sp>
      <p:sp>
        <p:nvSpPr>
          <p:cNvPr id="135171" name="Rectangle 2"/>
          <p:cNvSpPr>
            <a:spLocks noGrp="1" noRot="1" noChangeAspect="1" noChangeArrowheads="1" noTextEdit="1"/>
          </p:cNvSpPr>
          <p:nvPr>
            <p:ph type="sldImg"/>
          </p:nvPr>
        </p:nvSpPr>
        <p:spPr>
          <a:solidFill>
            <a:srgbClr val="FFFFFF"/>
          </a:solidFill>
          <a:ln/>
        </p:spPr>
      </p:sp>
      <p:sp>
        <p:nvSpPr>
          <p:cNvPr id="135172" name="Rectangle 3"/>
          <p:cNvSpPr>
            <a:spLocks noGrp="1" noChangeArrowheads="1"/>
          </p:cNvSpPr>
          <p:nvPr>
            <p:ph type="body" idx="1"/>
          </p:nvPr>
        </p:nvSpPr>
        <p:spPr>
          <a:xfrm>
            <a:off x="944563" y="4451350"/>
            <a:ext cx="5197475" cy="4217988"/>
          </a:xfrm>
          <a:solidFill>
            <a:srgbClr val="FFFFFF"/>
          </a:solidFill>
          <a:ln>
            <a:solidFill>
              <a:srgbClr val="000000"/>
            </a:solid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8445125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defTabSz="938213" eaLnBrk="0" hangingPunct="0">
              <a:defRPr>
                <a:solidFill>
                  <a:schemeClr val="tx1"/>
                </a:solidFill>
                <a:latin typeface="Arial" pitchFamily="34" charset="0"/>
              </a:defRPr>
            </a:lvl1pPr>
            <a:lvl2pPr marL="742950" indent="-285750" defTabSz="938213" eaLnBrk="0" hangingPunct="0">
              <a:defRPr>
                <a:solidFill>
                  <a:schemeClr val="tx1"/>
                </a:solidFill>
                <a:latin typeface="Arial" pitchFamily="34" charset="0"/>
              </a:defRPr>
            </a:lvl2pPr>
            <a:lvl3pPr marL="1143000" indent="-228600" defTabSz="938213" eaLnBrk="0" hangingPunct="0">
              <a:defRPr>
                <a:solidFill>
                  <a:schemeClr val="tx1"/>
                </a:solidFill>
                <a:latin typeface="Arial" pitchFamily="34" charset="0"/>
              </a:defRPr>
            </a:lvl3pPr>
            <a:lvl4pPr marL="1600200" indent="-228600" defTabSz="938213" eaLnBrk="0" hangingPunct="0">
              <a:defRPr>
                <a:solidFill>
                  <a:schemeClr val="tx1"/>
                </a:solidFill>
                <a:latin typeface="Arial" pitchFamily="34" charset="0"/>
              </a:defRPr>
            </a:lvl4pPr>
            <a:lvl5pPr marL="2057400" indent="-228600" defTabSz="938213" eaLnBrk="0" hangingPunct="0">
              <a:defRPr>
                <a:solidFill>
                  <a:schemeClr val="tx1"/>
                </a:solidFill>
                <a:latin typeface="Arial" pitchFamily="34" charset="0"/>
              </a:defRPr>
            </a:lvl5pPr>
            <a:lvl6pPr marL="2514600" indent="-228600" defTabSz="938213" eaLnBrk="0" fontAlgn="base" hangingPunct="0">
              <a:spcBef>
                <a:spcPct val="0"/>
              </a:spcBef>
              <a:spcAft>
                <a:spcPct val="0"/>
              </a:spcAft>
              <a:defRPr>
                <a:solidFill>
                  <a:schemeClr val="tx1"/>
                </a:solidFill>
                <a:latin typeface="Arial" pitchFamily="34" charset="0"/>
              </a:defRPr>
            </a:lvl6pPr>
            <a:lvl7pPr marL="2971800" indent="-228600" defTabSz="938213" eaLnBrk="0" fontAlgn="base" hangingPunct="0">
              <a:spcBef>
                <a:spcPct val="0"/>
              </a:spcBef>
              <a:spcAft>
                <a:spcPct val="0"/>
              </a:spcAft>
              <a:defRPr>
                <a:solidFill>
                  <a:schemeClr val="tx1"/>
                </a:solidFill>
                <a:latin typeface="Arial" pitchFamily="34" charset="0"/>
              </a:defRPr>
            </a:lvl7pPr>
            <a:lvl8pPr marL="3429000" indent="-228600" defTabSz="938213" eaLnBrk="0" fontAlgn="base" hangingPunct="0">
              <a:spcBef>
                <a:spcPct val="0"/>
              </a:spcBef>
              <a:spcAft>
                <a:spcPct val="0"/>
              </a:spcAft>
              <a:defRPr>
                <a:solidFill>
                  <a:schemeClr val="tx1"/>
                </a:solidFill>
                <a:latin typeface="Arial" pitchFamily="34" charset="0"/>
              </a:defRPr>
            </a:lvl8pPr>
            <a:lvl9pPr marL="3886200" indent="-228600" defTabSz="938213" eaLnBrk="0" fontAlgn="base" hangingPunct="0">
              <a:spcBef>
                <a:spcPct val="0"/>
              </a:spcBef>
              <a:spcAft>
                <a:spcPct val="0"/>
              </a:spcAft>
              <a:defRPr>
                <a:solidFill>
                  <a:schemeClr val="tx1"/>
                </a:solidFill>
                <a:latin typeface="Arial" pitchFamily="34" charset="0"/>
              </a:defRPr>
            </a:lvl9pPr>
          </a:lstStyle>
          <a:p>
            <a:pPr algn="r" eaLnBrk="1" hangingPunct="1"/>
            <a:fld id="{6BE95700-6FD7-47B3-8CC7-269518A85C50}" type="slidenum">
              <a:rPr lang="en-US" sz="1200">
                <a:solidFill>
                  <a:prstClr val="black"/>
                </a:solidFill>
              </a:rPr>
              <a:pPr algn="r" eaLnBrk="1" hangingPunct="1"/>
              <a:t>66</a:t>
            </a:fld>
            <a:endParaRPr lang="en-US" sz="1200">
              <a:solidFill>
                <a:prstClr val="black"/>
              </a:solidFill>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xfrm>
            <a:off x="944563" y="4451350"/>
            <a:ext cx="5197475"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Scott</a:t>
            </a:r>
          </a:p>
        </p:txBody>
      </p:sp>
    </p:spTree>
    <p:extLst>
      <p:ext uri="{BB962C8B-B14F-4D97-AF65-F5344CB8AC3E}">
        <p14:creationId xmlns:p14="http://schemas.microsoft.com/office/powerpoint/2010/main" val="35354694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defRPr>
                <a:solidFill>
                  <a:schemeClr val="tx1"/>
                </a:solidFill>
                <a:latin typeface="Arial" pitchFamily="34" charset="0"/>
              </a:defRPr>
            </a:lvl1pPr>
            <a:lvl2pPr marL="742950" indent="-285750" defTabSz="938213" eaLnBrk="0" hangingPunct="0">
              <a:defRPr>
                <a:solidFill>
                  <a:schemeClr val="tx1"/>
                </a:solidFill>
                <a:latin typeface="Arial" pitchFamily="34" charset="0"/>
              </a:defRPr>
            </a:lvl2pPr>
            <a:lvl3pPr marL="1143000" indent="-228600" defTabSz="938213" eaLnBrk="0" hangingPunct="0">
              <a:defRPr>
                <a:solidFill>
                  <a:schemeClr val="tx1"/>
                </a:solidFill>
                <a:latin typeface="Arial" pitchFamily="34" charset="0"/>
              </a:defRPr>
            </a:lvl3pPr>
            <a:lvl4pPr marL="1600200" indent="-228600" defTabSz="938213" eaLnBrk="0" hangingPunct="0">
              <a:defRPr>
                <a:solidFill>
                  <a:schemeClr val="tx1"/>
                </a:solidFill>
                <a:latin typeface="Arial" pitchFamily="34" charset="0"/>
              </a:defRPr>
            </a:lvl4pPr>
            <a:lvl5pPr marL="2057400" indent="-228600" defTabSz="938213" eaLnBrk="0" hangingPunct="0">
              <a:defRPr>
                <a:solidFill>
                  <a:schemeClr val="tx1"/>
                </a:solidFill>
                <a:latin typeface="Arial" pitchFamily="34" charset="0"/>
              </a:defRPr>
            </a:lvl5pPr>
            <a:lvl6pPr marL="2514600" indent="-228600" defTabSz="938213" eaLnBrk="0" fontAlgn="base" hangingPunct="0">
              <a:spcBef>
                <a:spcPct val="0"/>
              </a:spcBef>
              <a:spcAft>
                <a:spcPct val="0"/>
              </a:spcAft>
              <a:defRPr>
                <a:solidFill>
                  <a:schemeClr val="tx1"/>
                </a:solidFill>
                <a:latin typeface="Arial" pitchFamily="34" charset="0"/>
              </a:defRPr>
            </a:lvl6pPr>
            <a:lvl7pPr marL="2971800" indent="-228600" defTabSz="938213" eaLnBrk="0" fontAlgn="base" hangingPunct="0">
              <a:spcBef>
                <a:spcPct val="0"/>
              </a:spcBef>
              <a:spcAft>
                <a:spcPct val="0"/>
              </a:spcAft>
              <a:defRPr>
                <a:solidFill>
                  <a:schemeClr val="tx1"/>
                </a:solidFill>
                <a:latin typeface="Arial" pitchFamily="34" charset="0"/>
              </a:defRPr>
            </a:lvl7pPr>
            <a:lvl8pPr marL="3429000" indent="-228600" defTabSz="938213" eaLnBrk="0" fontAlgn="base" hangingPunct="0">
              <a:spcBef>
                <a:spcPct val="0"/>
              </a:spcBef>
              <a:spcAft>
                <a:spcPct val="0"/>
              </a:spcAft>
              <a:defRPr>
                <a:solidFill>
                  <a:schemeClr val="tx1"/>
                </a:solidFill>
                <a:latin typeface="Arial" pitchFamily="34" charset="0"/>
              </a:defRPr>
            </a:lvl8pPr>
            <a:lvl9pPr marL="3886200" indent="-228600" defTabSz="938213" eaLnBrk="0" fontAlgn="base" hangingPunct="0">
              <a:spcBef>
                <a:spcPct val="0"/>
              </a:spcBef>
              <a:spcAft>
                <a:spcPct val="0"/>
              </a:spcAft>
              <a:defRPr>
                <a:solidFill>
                  <a:schemeClr val="tx1"/>
                </a:solidFill>
                <a:latin typeface="Arial" pitchFamily="34" charset="0"/>
              </a:defRPr>
            </a:lvl9pPr>
          </a:lstStyle>
          <a:p>
            <a:pPr eaLnBrk="1" hangingPunct="1"/>
            <a:fld id="{68BCCAE5-C52E-4D93-A377-5ECEC5896CF1}" type="slidenum">
              <a:rPr lang="en-US" smtClean="0"/>
              <a:pPr eaLnBrk="1" hangingPunct="1"/>
              <a:t>67</a:t>
            </a:fld>
            <a:endParaRPr lang="en-US"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xfrm>
            <a:off x="944563" y="4451350"/>
            <a:ext cx="5197475"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cody</a:t>
            </a:r>
          </a:p>
        </p:txBody>
      </p:sp>
    </p:spTree>
    <p:extLst>
      <p:ext uri="{BB962C8B-B14F-4D97-AF65-F5344CB8AC3E}">
        <p14:creationId xmlns:p14="http://schemas.microsoft.com/office/powerpoint/2010/main" val="133900204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defTabSz="938213" eaLnBrk="0" hangingPunct="0">
              <a:defRPr>
                <a:solidFill>
                  <a:schemeClr val="tx1"/>
                </a:solidFill>
                <a:latin typeface="Arial" pitchFamily="34" charset="0"/>
              </a:defRPr>
            </a:lvl1pPr>
            <a:lvl2pPr marL="742950" indent="-285750" defTabSz="938213" eaLnBrk="0" hangingPunct="0">
              <a:defRPr>
                <a:solidFill>
                  <a:schemeClr val="tx1"/>
                </a:solidFill>
                <a:latin typeface="Arial" pitchFamily="34" charset="0"/>
              </a:defRPr>
            </a:lvl2pPr>
            <a:lvl3pPr marL="1143000" indent="-228600" defTabSz="938213" eaLnBrk="0" hangingPunct="0">
              <a:defRPr>
                <a:solidFill>
                  <a:schemeClr val="tx1"/>
                </a:solidFill>
                <a:latin typeface="Arial" pitchFamily="34" charset="0"/>
              </a:defRPr>
            </a:lvl3pPr>
            <a:lvl4pPr marL="1600200" indent="-228600" defTabSz="938213" eaLnBrk="0" hangingPunct="0">
              <a:defRPr>
                <a:solidFill>
                  <a:schemeClr val="tx1"/>
                </a:solidFill>
                <a:latin typeface="Arial" pitchFamily="34" charset="0"/>
              </a:defRPr>
            </a:lvl4pPr>
            <a:lvl5pPr marL="2057400" indent="-228600" defTabSz="938213" eaLnBrk="0" hangingPunct="0">
              <a:defRPr>
                <a:solidFill>
                  <a:schemeClr val="tx1"/>
                </a:solidFill>
                <a:latin typeface="Arial" pitchFamily="34" charset="0"/>
              </a:defRPr>
            </a:lvl5pPr>
            <a:lvl6pPr marL="2514600" indent="-228600" defTabSz="938213" eaLnBrk="0" fontAlgn="base" hangingPunct="0">
              <a:spcBef>
                <a:spcPct val="0"/>
              </a:spcBef>
              <a:spcAft>
                <a:spcPct val="0"/>
              </a:spcAft>
              <a:defRPr>
                <a:solidFill>
                  <a:schemeClr val="tx1"/>
                </a:solidFill>
                <a:latin typeface="Arial" pitchFamily="34" charset="0"/>
              </a:defRPr>
            </a:lvl6pPr>
            <a:lvl7pPr marL="2971800" indent="-228600" defTabSz="938213" eaLnBrk="0" fontAlgn="base" hangingPunct="0">
              <a:spcBef>
                <a:spcPct val="0"/>
              </a:spcBef>
              <a:spcAft>
                <a:spcPct val="0"/>
              </a:spcAft>
              <a:defRPr>
                <a:solidFill>
                  <a:schemeClr val="tx1"/>
                </a:solidFill>
                <a:latin typeface="Arial" pitchFamily="34" charset="0"/>
              </a:defRPr>
            </a:lvl7pPr>
            <a:lvl8pPr marL="3429000" indent="-228600" defTabSz="938213" eaLnBrk="0" fontAlgn="base" hangingPunct="0">
              <a:spcBef>
                <a:spcPct val="0"/>
              </a:spcBef>
              <a:spcAft>
                <a:spcPct val="0"/>
              </a:spcAft>
              <a:defRPr>
                <a:solidFill>
                  <a:schemeClr val="tx1"/>
                </a:solidFill>
                <a:latin typeface="Arial" pitchFamily="34" charset="0"/>
              </a:defRPr>
            </a:lvl8pPr>
            <a:lvl9pPr marL="3886200" indent="-228600" defTabSz="938213" eaLnBrk="0" fontAlgn="base" hangingPunct="0">
              <a:spcBef>
                <a:spcPct val="0"/>
              </a:spcBef>
              <a:spcAft>
                <a:spcPct val="0"/>
              </a:spcAft>
              <a:defRPr>
                <a:solidFill>
                  <a:schemeClr val="tx1"/>
                </a:solidFill>
                <a:latin typeface="Arial" pitchFamily="34" charset="0"/>
              </a:defRPr>
            </a:lvl9pPr>
          </a:lstStyle>
          <a:p>
            <a:pPr algn="r" eaLnBrk="1" hangingPunct="1"/>
            <a:fld id="{2B735954-1DB3-4902-9853-124870869C63}" type="slidenum">
              <a:rPr lang="en-US" sz="1200"/>
              <a:pPr algn="r" eaLnBrk="1" hangingPunct="1"/>
              <a:t>68</a:t>
            </a:fld>
            <a:endParaRPr lang="en-US" sz="1200"/>
          </a:p>
        </p:txBody>
      </p:sp>
      <p:sp>
        <p:nvSpPr>
          <p:cNvPr id="140291" name="Rectangle 2"/>
          <p:cNvSpPr>
            <a:spLocks noGrp="1" noRot="1" noChangeAspect="1" noChangeArrowheads="1" noTextEdit="1"/>
          </p:cNvSpPr>
          <p:nvPr>
            <p:ph type="sldImg"/>
          </p:nvPr>
        </p:nvSpPr>
        <p:spPr>
          <a:solidFill>
            <a:srgbClr val="FFFFFF"/>
          </a:solidFill>
          <a:ln/>
        </p:spPr>
      </p:sp>
      <p:sp>
        <p:nvSpPr>
          <p:cNvPr id="140292" name="Rectangle 3"/>
          <p:cNvSpPr>
            <a:spLocks noGrp="1" noChangeArrowheads="1"/>
          </p:cNvSpPr>
          <p:nvPr>
            <p:ph type="body" idx="1"/>
          </p:nvPr>
        </p:nvSpPr>
        <p:spPr>
          <a:xfrm>
            <a:off x="944563" y="4451350"/>
            <a:ext cx="5197475" cy="4217988"/>
          </a:xfrm>
          <a:solidFill>
            <a:srgbClr val="FFFFFF"/>
          </a:solidFill>
          <a:ln>
            <a:solidFill>
              <a:srgbClr val="000000"/>
            </a:solid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19575471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defTabSz="938213" eaLnBrk="0" hangingPunct="0">
              <a:defRPr>
                <a:solidFill>
                  <a:schemeClr val="tx1"/>
                </a:solidFill>
                <a:latin typeface="Arial" pitchFamily="34" charset="0"/>
              </a:defRPr>
            </a:lvl1pPr>
            <a:lvl2pPr marL="742950" indent="-285750" defTabSz="938213" eaLnBrk="0" hangingPunct="0">
              <a:defRPr>
                <a:solidFill>
                  <a:schemeClr val="tx1"/>
                </a:solidFill>
                <a:latin typeface="Arial" pitchFamily="34" charset="0"/>
              </a:defRPr>
            </a:lvl2pPr>
            <a:lvl3pPr marL="1143000" indent="-228600" defTabSz="938213" eaLnBrk="0" hangingPunct="0">
              <a:defRPr>
                <a:solidFill>
                  <a:schemeClr val="tx1"/>
                </a:solidFill>
                <a:latin typeface="Arial" pitchFamily="34" charset="0"/>
              </a:defRPr>
            </a:lvl3pPr>
            <a:lvl4pPr marL="1600200" indent="-228600" defTabSz="938213" eaLnBrk="0" hangingPunct="0">
              <a:defRPr>
                <a:solidFill>
                  <a:schemeClr val="tx1"/>
                </a:solidFill>
                <a:latin typeface="Arial" pitchFamily="34" charset="0"/>
              </a:defRPr>
            </a:lvl4pPr>
            <a:lvl5pPr marL="2057400" indent="-228600" defTabSz="938213" eaLnBrk="0" hangingPunct="0">
              <a:defRPr>
                <a:solidFill>
                  <a:schemeClr val="tx1"/>
                </a:solidFill>
                <a:latin typeface="Arial" pitchFamily="34" charset="0"/>
              </a:defRPr>
            </a:lvl5pPr>
            <a:lvl6pPr marL="2514600" indent="-228600" defTabSz="938213" eaLnBrk="0" fontAlgn="base" hangingPunct="0">
              <a:spcBef>
                <a:spcPct val="0"/>
              </a:spcBef>
              <a:spcAft>
                <a:spcPct val="0"/>
              </a:spcAft>
              <a:defRPr>
                <a:solidFill>
                  <a:schemeClr val="tx1"/>
                </a:solidFill>
                <a:latin typeface="Arial" pitchFamily="34" charset="0"/>
              </a:defRPr>
            </a:lvl6pPr>
            <a:lvl7pPr marL="2971800" indent="-228600" defTabSz="938213" eaLnBrk="0" fontAlgn="base" hangingPunct="0">
              <a:spcBef>
                <a:spcPct val="0"/>
              </a:spcBef>
              <a:spcAft>
                <a:spcPct val="0"/>
              </a:spcAft>
              <a:defRPr>
                <a:solidFill>
                  <a:schemeClr val="tx1"/>
                </a:solidFill>
                <a:latin typeface="Arial" pitchFamily="34" charset="0"/>
              </a:defRPr>
            </a:lvl7pPr>
            <a:lvl8pPr marL="3429000" indent="-228600" defTabSz="938213" eaLnBrk="0" fontAlgn="base" hangingPunct="0">
              <a:spcBef>
                <a:spcPct val="0"/>
              </a:spcBef>
              <a:spcAft>
                <a:spcPct val="0"/>
              </a:spcAft>
              <a:defRPr>
                <a:solidFill>
                  <a:schemeClr val="tx1"/>
                </a:solidFill>
                <a:latin typeface="Arial" pitchFamily="34" charset="0"/>
              </a:defRPr>
            </a:lvl8pPr>
            <a:lvl9pPr marL="3886200" indent="-228600" defTabSz="938213" eaLnBrk="0" fontAlgn="base" hangingPunct="0">
              <a:spcBef>
                <a:spcPct val="0"/>
              </a:spcBef>
              <a:spcAft>
                <a:spcPct val="0"/>
              </a:spcAft>
              <a:defRPr>
                <a:solidFill>
                  <a:schemeClr val="tx1"/>
                </a:solidFill>
                <a:latin typeface="Arial" pitchFamily="34" charset="0"/>
              </a:defRPr>
            </a:lvl9pPr>
          </a:lstStyle>
          <a:p>
            <a:pPr algn="r" eaLnBrk="1" hangingPunct="1"/>
            <a:fld id="{67178CEF-6023-4851-A0ED-BF037A366ECE}" type="slidenum">
              <a:rPr lang="en-US" sz="1200"/>
              <a:pPr algn="r" eaLnBrk="1" hangingPunct="1"/>
              <a:t>69</a:t>
            </a:fld>
            <a:endParaRPr lang="en-US" sz="1200"/>
          </a:p>
        </p:txBody>
      </p:sp>
      <p:sp>
        <p:nvSpPr>
          <p:cNvPr id="141315" name="Rectangle 2"/>
          <p:cNvSpPr>
            <a:spLocks noGrp="1" noRot="1" noChangeAspect="1" noChangeArrowheads="1" noTextEdit="1"/>
          </p:cNvSpPr>
          <p:nvPr>
            <p:ph type="sldImg"/>
          </p:nvPr>
        </p:nvSpPr>
        <p:spPr>
          <a:solidFill>
            <a:srgbClr val="FFFFFF"/>
          </a:solidFill>
          <a:ln/>
        </p:spPr>
      </p:sp>
      <p:sp>
        <p:nvSpPr>
          <p:cNvPr id="141316" name="Rectangle 3"/>
          <p:cNvSpPr>
            <a:spLocks noGrp="1" noChangeArrowheads="1"/>
          </p:cNvSpPr>
          <p:nvPr>
            <p:ph type="body" idx="1"/>
          </p:nvPr>
        </p:nvSpPr>
        <p:spPr>
          <a:xfrm>
            <a:off x="944563" y="4451350"/>
            <a:ext cx="5197475" cy="4217988"/>
          </a:xfrm>
          <a:solidFill>
            <a:srgbClr val="FFFFFF"/>
          </a:solidFill>
          <a:ln>
            <a:solidFill>
              <a:srgbClr val="000000"/>
            </a:solidFill>
          </a:ln>
        </p:spPr>
        <p:txBody>
          <a:bodyPr/>
          <a:lstStyle/>
          <a:p>
            <a:pPr eaLnBrk="1" hangingPunct="1"/>
            <a:r>
              <a:rPr lang="en-US" smtClean="0">
                <a:latin typeface="Arial" pitchFamily="34" charset="0"/>
              </a:rPr>
              <a:t>cody</a:t>
            </a:r>
          </a:p>
        </p:txBody>
      </p:sp>
    </p:spTree>
    <p:extLst>
      <p:ext uri="{BB962C8B-B14F-4D97-AF65-F5344CB8AC3E}">
        <p14:creationId xmlns:p14="http://schemas.microsoft.com/office/powerpoint/2010/main" val="262740137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xfrm>
            <a:off x="944563" y="4451350"/>
            <a:ext cx="5197475"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extLst>
      <p:ext uri="{BB962C8B-B14F-4D97-AF65-F5344CB8AC3E}">
        <p14:creationId xmlns:p14="http://schemas.microsoft.com/office/powerpoint/2010/main" val="1882967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200150" y="703263"/>
            <a:ext cx="4686300" cy="3514725"/>
          </a:xfrm>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1275">
              <a:spcBef>
                <a:spcPts val="413"/>
              </a:spcBef>
            </a:pPr>
            <a:r>
              <a:rPr lang="en-US" dirty="0" smtClean="0">
                <a:solidFill>
                  <a:srgbClr val="000000"/>
                </a:solidFill>
                <a:latin typeface="Arial" pitchFamily="34" charset="0"/>
                <a:cs typeface="Arial" pitchFamily="34" charset="0"/>
                <a:sym typeface="Arial" pitchFamily="34" charset="0"/>
              </a:rPr>
              <a:t>Scott</a:t>
            </a:r>
          </a:p>
        </p:txBody>
      </p:sp>
    </p:spTree>
    <p:extLst>
      <p:ext uri="{BB962C8B-B14F-4D97-AF65-F5344CB8AC3E}">
        <p14:creationId xmlns:p14="http://schemas.microsoft.com/office/powerpoint/2010/main" val="298462748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defTabSz="938213" eaLnBrk="0" hangingPunct="0">
              <a:defRPr>
                <a:solidFill>
                  <a:schemeClr val="tx1"/>
                </a:solidFill>
                <a:latin typeface="Arial" pitchFamily="34" charset="0"/>
              </a:defRPr>
            </a:lvl1pPr>
            <a:lvl2pPr marL="742950" indent="-285750" defTabSz="938213" eaLnBrk="0" hangingPunct="0">
              <a:defRPr>
                <a:solidFill>
                  <a:schemeClr val="tx1"/>
                </a:solidFill>
                <a:latin typeface="Arial" pitchFamily="34" charset="0"/>
              </a:defRPr>
            </a:lvl2pPr>
            <a:lvl3pPr marL="1143000" indent="-228600" defTabSz="938213" eaLnBrk="0" hangingPunct="0">
              <a:defRPr>
                <a:solidFill>
                  <a:schemeClr val="tx1"/>
                </a:solidFill>
                <a:latin typeface="Arial" pitchFamily="34" charset="0"/>
              </a:defRPr>
            </a:lvl3pPr>
            <a:lvl4pPr marL="1600200" indent="-228600" defTabSz="938213" eaLnBrk="0" hangingPunct="0">
              <a:defRPr>
                <a:solidFill>
                  <a:schemeClr val="tx1"/>
                </a:solidFill>
                <a:latin typeface="Arial" pitchFamily="34" charset="0"/>
              </a:defRPr>
            </a:lvl4pPr>
            <a:lvl5pPr marL="2057400" indent="-228600" defTabSz="938213" eaLnBrk="0" hangingPunct="0">
              <a:defRPr>
                <a:solidFill>
                  <a:schemeClr val="tx1"/>
                </a:solidFill>
                <a:latin typeface="Arial" pitchFamily="34" charset="0"/>
              </a:defRPr>
            </a:lvl5pPr>
            <a:lvl6pPr marL="2514600" indent="-228600" defTabSz="938213" eaLnBrk="0" fontAlgn="base" hangingPunct="0">
              <a:spcBef>
                <a:spcPct val="0"/>
              </a:spcBef>
              <a:spcAft>
                <a:spcPct val="0"/>
              </a:spcAft>
              <a:defRPr>
                <a:solidFill>
                  <a:schemeClr val="tx1"/>
                </a:solidFill>
                <a:latin typeface="Arial" pitchFamily="34" charset="0"/>
              </a:defRPr>
            </a:lvl6pPr>
            <a:lvl7pPr marL="2971800" indent="-228600" defTabSz="938213" eaLnBrk="0" fontAlgn="base" hangingPunct="0">
              <a:spcBef>
                <a:spcPct val="0"/>
              </a:spcBef>
              <a:spcAft>
                <a:spcPct val="0"/>
              </a:spcAft>
              <a:defRPr>
                <a:solidFill>
                  <a:schemeClr val="tx1"/>
                </a:solidFill>
                <a:latin typeface="Arial" pitchFamily="34" charset="0"/>
              </a:defRPr>
            </a:lvl7pPr>
            <a:lvl8pPr marL="3429000" indent="-228600" defTabSz="938213" eaLnBrk="0" fontAlgn="base" hangingPunct="0">
              <a:spcBef>
                <a:spcPct val="0"/>
              </a:spcBef>
              <a:spcAft>
                <a:spcPct val="0"/>
              </a:spcAft>
              <a:defRPr>
                <a:solidFill>
                  <a:schemeClr val="tx1"/>
                </a:solidFill>
                <a:latin typeface="Arial" pitchFamily="34" charset="0"/>
              </a:defRPr>
            </a:lvl8pPr>
            <a:lvl9pPr marL="3886200" indent="-228600" defTabSz="938213" eaLnBrk="0" fontAlgn="base" hangingPunct="0">
              <a:spcBef>
                <a:spcPct val="0"/>
              </a:spcBef>
              <a:spcAft>
                <a:spcPct val="0"/>
              </a:spcAft>
              <a:defRPr>
                <a:solidFill>
                  <a:schemeClr val="tx1"/>
                </a:solidFill>
                <a:latin typeface="Arial" pitchFamily="34" charset="0"/>
              </a:defRPr>
            </a:lvl9pPr>
          </a:lstStyle>
          <a:p>
            <a:pPr algn="r" eaLnBrk="1" hangingPunct="1"/>
            <a:fld id="{3805FEBD-E0F3-408E-9650-67FAB4904CD4}" type="slidenum">
              <a:rPr lang="en-US" sz="1200"/>
              <a:pPr algn="r" eaLnBrk="1" hangingPunct="1"/>
              <a:t>71</a:t>
            </a:fld>
            <a:endParaRPr lang="en-US" sz="1200"/>
          </a:p>
        </p:txBody>
      </p:sp>
      <p:sp>
        <p:nvSpPr>
          <p:cNvPr id="142339" name="Rectangle 2"/>
          <p:cNvSpPr>
            <a:spLocks noGrp="1" noRot="1" noChangeAspect="1" noChangeArrowheads="1" noTextEdit="1"/>
          </p:cNvSpPr>
          <p:nvPr>
            <p:ph type="sldImg"/>
          </p:nvPr>
        </p:nvSpPr>
        <p:spPr>
          <a:solidFill>
            <a:srgbClr val="FFFFFF"/>
          </a:solidFill>
          <a:ln/>
        </p:spPr>
      </p:sp>
      <p:sp>
        <p:nvSpPr>
          <p:cNvPr id="142340" name="Rectangle 3"/>
          <p:cNvSpPr>
            <a:spLocks noGrp="1" noChangeArrowheads="1"/>
          </p:cNvSpPr>
          <p:nvPr>
            <p:ph type="body" idx="1"/>
          </p:nvPr>
        </p:nvSpPr>
        <p:spPr>
          <a:xfrm>
            <a:off x="944563" y="4451350"/>
            <a:ext cx="5197475" cy="4217988"/>
          </a:xfrm>
          <a:solidFill>
            <a:srgbClr val="FFFFFF"/>
          </a:solidFill>
          <a:ln>
            <a:solidFill>
              <a:srgbClr val="000000"/>
            </a:solid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9943340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defTabSz="938213" eaLnBrk="0" hangingPunct="0">
              <a:defRPr>
                <a:solidFill>
                  <a:schemeClr val="tx1"/>
                </a:solidFill>
                <a:latin typeface="Arial" pitchFamily="34" charset="0"/>
              </a:defRPr>
            </a:lvl1pPr>
            <a:lvl2pPr marL="742950" indent="-285750" defTabSz="938213" eaLnBrk="0" hangingPunct="0">
              <a:defRPr>
                <a:solidFill>
                  <a:schemeClr val="tx1"/>
                </a:solidFill>
                <a:latin typeface="Arial" pitchFamily="34" charset="0"/>
              </a:defRPr>
            </a:lvl2pPr>
            <a:lvl3pPr marL="1143000" indent="-228600" defTabSz="938213" eaLnBrk="0" hangingPunct="0">
              <a:defRPr>
                <a:solidFill>
                  <a:schemeClr val="tx1"/>
                </a:solidFill>
                <a:latin typeface="Arial" pitchFamily="34" charset="0"/>
              </a:defRPr>
            </a:lvl3pPr>
            <a:lvl4pPr marL="1600200" indent="-228600" defTabSz="938213" eaLnBrk="0" hangingPunct="0">
              <a:defRPr>
                <a:solidFill>
                  <a:schemeClr val="tx1"/>
                </a:solidFill>
                <a:latin typeface="Arial" pitchFamily="34" charset="0"/>
              </a:defRPr>
            </a:lvl4pPr>
            <a:lvl5pPr marL="2057400" indent="-228600" defTabSz="938213" eaLnBrk="0" hangingPunct="0">
              <a:defRPr>
                <a:solidFill>
                  <a:schemeClr val="tx1"/>
                </a:solidFill>
                <a:latin typeface="Arial" pitchFamily="34" charset="0"/>
              </a:defRPr>
            </a:lvl5pPr>
            <a:lvl6pPr marL="2514600" indent="-228600" defTabSz="938213" eaLnBrk="0" fontAlgn="base" hangingPunct="0">
              <a:spcBef>
                <a:spcPct val="0"/>
              </a:spcBef>
              <a:spcAft>
                <a:spcPct val="0"/>
              </a:spcAft>
              <a:defRPr>
                <a:solidFill>
                  <a:schemeClr val="tx1"/>
                </a:solidFill>
                <a:latin typeface="Arial" pitchFamily="34" charset="0"/>
              </a:defRPr>
            </a:lvl6pPr>
            <a:lvl7pPr marL="2971800" indent="-228600" defTabSz="938213" eaLnBrk="0" fontAlgn="base" hangingPunct="0">
              <a:spcBef>
                <a:spcPct val="0"/>
              </a:spcBef>
              <a:spcAft>
                <a:spcPct val="0"/>
              </a:spcAft>
              <a:defRPr>
                <a:solidFill>
                  <a:schemeClr val="tx1"/>
                </a:solidFill>
                <a:latin typeface="Arial" pitchFamily="34" charset="0"/>
              </a:defRPr>
            </a:lvl7pPr>
            <a:lvl8pPr marL="3429000" indent="-228600" defTabSz="938213" eaLnBrk="0" fontAlgn="base" hangingPunct="0">
              <a:spcBef>
                <a:spcPct val="0"/>
              </a:spcBef>
              <a:spcAft>
                <a:spcPct val="0"/>
              </a:spcAft>
              <a:defRPr>
                <a:solidFill>
                  <a:schemeClr val="tx1"/>
                </a:solidFill>
                <a:latin typeface="Arial" pitchFamily="34" charset="0"/>
              </a:defRPr>
            </a:lvl8pPr>
            <a:lvl9pPr marL="3886200" indent="-228600" defTabSz="938213" eaLnBrk="0" fontAlgn="base" hangingPunct="0">
              <a:spcBef>
                <a:spcPct val="0"/>
              </a:spcBef>
              <a:spcAft>
                <a:spcPct val="0"/>
              </a:spcAft>
              <a:defRPr>
                <a:solidFill>
                  <a:schemeClr val="tx1"/>
                </a:solidFill>
                <a:latin typeface="Arial" pitchFamily="34" charset="0"/>
              </a:defRPr>
            </a:lvl9pPr>
          </a:lstStyle>
          <a:p>
            <a:pPr algn="r" eaLnBrk="1" hangingPunct="1"/>
            <a:fld id="{10BB8CA8-98A1-407D-89EC-AD552E6D6849}" type="slidenum">
              <a:rPr lang="en-US" sz="1200"/>
              <a:pPr algn="r" eaLnBrk="1" hangingPunct="1"/>
              <a:t>72</a:t>
            </a:fld>
            <a:endParaRPr lang="en-US" sz="1200"/>
          </a:p>
        </p:txBody>
      </p:sp>
      <p:sp>
        <p:nvSpPr>
          <p:cNvPr id="148483" name="Rectangle 2"/>
          <p:cNvSpPr>
            <a:spLocks noGrp="1" noRot="1" noChangeAspect="1" noChangeArrowheads="1" noTextEdit="1"/>
          </p:cNvSpPr>
          <p:nvPr>
            <p:ph type="sldImg"/>
          </p:nvPr>
        </p:nvSpPr>
        <p:spPr>
          <a:solidFill>
            <a:srgbClr val="FFFFFF"/>
          </a:solidFill>
          <a:ln/>
        </p:spPr>
      </p:sp>
      <p:sp>
        <p:nvSpPr>
          <p:cNvPr id="148484" name="Rectangle 3"/>
          <p:cNvSpPr>
            <a:spLocks noGrp="1" noChangeArrowheads="1"/>
          </p:cNvSpPr>
          <p:nvPr>
            <p:ph type="body" idx="1"/>
          </p:nvPr>
        </p:nvSpPr>
        <p:spPr>
          <a:xfrm>
            <a:off x="944563" y="4451350"/>
            <a:ext cx="5197475" cy="4217988"/>
          </a:xfrm>
          <a:solidFill>
            <a:srgbClr val="FFFFFF"/>
          </a:solidFill>
          <a:ln>
            <a:solidFill>
              <a:srgbClr val="000000"/>
            </a:solidFill>
          </a:ln>
        </p:spPr>
        <p:txBody>
          <a:bodyPr/>
          <a:lstStyle/>
          <a:p>
            <a:pPr eaLnBrk="1" hangingPunct="1"/>
            <a:r>
              <a:rPr lang="en-US" smtClean="0">
                <a:latin typeface="Arial" pitchFamily="34" charset="0"/>
              </a:rPr>
              <a:t>Natalie</a:t>
            </a:r>
          </a:p>
          <a:p>
            <a:pPr eaLnBrk="1" hangingPunct="1"/>
            <a:r>
              <a:rPr lang="en-US" smtClean="0">
                <a:latin typeface="Arial" pitchFamily="34" charset="0"/>
              </a:rPr>
              <a:t> </a:t>
            </a:r>
          </a:p>
          <a:p>
            <a:pPr eaLnBrk="1" hangingPunct="1"/>
            <a:endParaRPr lang="en-US" smtClean="0">
              <a:latin typeface="Arial" pitchFamily="34" charset="0"/>
            </a:endParaRPr>
          </a:p>
        </p:txBody>
      </p:sp>
    </p:spTree>
    <p:extLst>
      <p:ext uri="{BB962C8B-B14F-4D97-AF65-F5344CB8AC3E}">
        <p14:creationId xmlns:p14="http://schemas.microsoft.com/office/powerpoint/2010/main" val="409518261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xfrm>
            <a:off x="944563" y="4451350"/>
            <a:ext cx="5197475"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extLst>
      <p:ext uri="{BB962C8B-B14F-4D97-AF65-F5344CB8AC3E}">
        <p14:creationId xmlns:p14="http://schemas.microsoft.com/office/powerpoint/2010/main" val="48264752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extLst>
      <p:ext uri="{BB962C8B-B14F-4D97-AF65-F5344CB8AC3E}">
        <p14:creationId xmlns:p14="http://schemas.microsoft.com/office/powerpoint/2010/main" val="348285142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solidFill>
            <a:srgbClr val="FFFFFF"/>
          </a:solidFill>
          <a:ln/>
        </p:spPr>
      </p:sp>
      <p:sp>
        <p:nvSpPr>
          <p:cNvPr id="145411" name="Rectangle 3"/>
          <p:cNvSpPr>
            <a:spLocks noGrp="1" noChangeArrowheads="1"/>
          </p:cNvSpPr>
          <p:nvPr>
            <p:ph type="body" idx="1"/>
          </p:nvPr>
        </p:nvSpPr>
        <p:spPr>
          <a:xfrm>
            <a:off x="944563" y="4451350"/>
            <a:ext cx="5197475" cy="4217988"/>
          </a:xfrm>
          <a:solidFill>
            <a:srgbClr val="FFFFFF"/>
          </a:solidFill>
          <a:ln>
            <a:solidFill>
              <a:srgbClr val="000000"/>
            </a:solidFill>
          </a:ln>
        </p:spPr>
        <p:txBody>
          <a:bodyPr/>
          <a:lstStyle/>
          <a:p>
            <a:pPr lvl="1">
              <a:buFontTx/>
              <a:buChar char="•"/>
            </a:pPr>
            <a:endParaRPr lang="en-US" b="1" smtClean="0">
              <a:latin typeface="Arial" pitchFamily="34" charset="0"/>
            </a:endParaRPr>
          </a:p>
        </p:txBody>
      </p:sp>
    </p:spTree>
    <p:extLst>
      <p:ext uri="{BB962C8B-B14F-4D97-AF65-F5344CB8AC3E}">
        <p14:creationId xmlns:p14="http://schemas.microsoft.com/office/powerpoint/2010/main" val="151377419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xfrm>
            <a:off x="944563" y="4451350"/>
            <a:ext cx="5197475"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extLst>
      <p:ext uri="{BB962C8B-B14F-4D97-AF65-F5344CB8AC3E}">
        <p14:creationId xmlns:p14="http://schemas.microsoft.com/office/powerpoint/2010/main" val="377925933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xfrm>
            <a:off x="944563" y="4451350"/>
            <a:ext cx="5197475"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extLst>
      <p:ext uri="{BB962C8B-B14F-4D97-AF65-F5344CB8AC3E}">
        <p14:creationId xmlns:p14="http://schemas.microsoft.com/office/powerpoint/2010/main" val="84679636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xfrm>
            <a:off x="944563" y="4451350"/>
            <a:ext cx="5197475"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extLst>
      <p:ext uri="{BB962C8B-B14F-4D97-AF65-F5344CB8AC3E}">
        <p14:creationId xmlns:p14="http://schemas.microsoft.com/office/powerpoint/2010/main" val="333253681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txBox="1">
            <a:spLocks noGrp="1" noChangeArrowheads="1"/>
          </p:cNvSpPr>
          <p:nvPr/>
        </p:nvSpPr>
        <p:spPr bwMode="auto">
          <a:xfrm>
            <a:off x="4016375" y="8904288"/>
            <a:ext cx="3070225"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defTabSz="938213" eaLnBrk="0" hangingPunct="0">
              <a:defRPr>
                <a:solidFill>
                  <a:schemeClr val="tx1"/>
                </a:solidFill>
                <a:latin typeface="Arial" pitchFamily="34" charset="0"/>
              </a:defRPr>
            </a:lvl1pPr>
            <a:lvl2pPr marL="742950" indent="-285750" defTabSz="938213" eaLnBrk="0" hangingPunct="0">
              <a:defRPr>
                <a:solidFill>
                  <a:schemeClr val="tx1"/>
                </a:solidFill>
                <a:latin typeface="Arial" pitchFamily="34" charset="0"/>
              </a:defRPr>
            </a:lvl2pPr>
            <a:lvl3pPr marL="1143000" indent="-228600" defTabSz="938213" eaLnBrk="0" hangingPunct="0">
              <a:defRPr>
                <a:solidFill>
                  <a:schemeClr val="tx1"/>
                </a:solidFill>
                <a:latin typeface="Arial" pitchFamily="34" charset="0"/>
              </a:defRPr>
            </a:lvl3pPr>
            <a:lvl4pPr marL="1600200" indent="-228600" defTabSz="938213" eaLnBrk="0" hangingPunct="0">
              <a:defRPr>
                <a:solidFill>
                  <a:schemeClr val="tx1"/>
                </a:solidFill>
                <a:latin typeface="Arial" pitchFamily="34" charset="0"/>
              </a:defRPr>
            </a:lvl4pPr>
            <a:lvl5pPr marL="2057400" indent="-228600" defTabSz="938213" eaLnBrk="0" hangingPunct="0">
              <a:defRPr>
                <a:solidFill>
                  <a:schemeClr val="tx1"/>
                </a:solidFill>
                <a:latin typeface="Arial" pitchFamily="34" charset="0"/>
              </a:defRPr>
            </a:lvl5pPr>
            <a:lvl6pPr marL="2514600" indent="-228600" defTabSz="938213" eaLnBrk="0" fontAlgn="base" hangingPunct="0">
              <a:spcBef>
                <a:spcPct val="0"/>
              </a:spcBef>
              <a:spcAft>
                <a:spcPct val="0"/>
              </a:spcAft>
              <a:defRPr>
                <a:solidFill>
                  <a:schemeClr val="tx1"/>
                </a:solidFill>
                <a:latin typeface="Arial" pitchFamily="34" charset="0"/>
              </a:defRPr>
            </a:lvl6pPr>
            <a:lvl7pPr marL="2971800" indent="-228600" defTabSz="938213" eaLnBrk="0" fontAlgn="base" hangingPunct="0">
              <a:spcBef>
                <a:spcPct val="0"/>
              </a:spcBef>
              <a:spcAft>
                <a:spcPct val="0"/>
              </a:spcAft>
              <a:defRPr>
                <a:solidFill>
                  <a:schemeClr val="tx1"/>
                </a:solidFill>
                <a:latin typeface="Arial" pitchFamily="34" charset="0"/>
              </a:defRPr>
            </a:lvl7pPr>
            <a:lvl8pPr marL="3429000" indent="-228600" defTabSz="938213" eaLnBrk="0" fontAlgn="base" hangingPunct="0">
              <a:spcBef>
                <a:spcPct val="0"/>
              </a:spcBef>
              <a:spcAft>
                <a:spcPct val="0"/>
              </a:spcAft>
              <a:defRPr>
                <a:solidFill>
                  <a:schemeClr val="tx1"/>
                </a:solidFill>
                <a:latin typeface="Arial" pitchFamily="34" charset="0"/>
              </a:defRPr>
            </a:lvl8pPr>
            <a:lvl9pPr marL="3886200" indent="-228600" defTabSz="938213" eaLnBrk="0" fontAlgn="base" hangingPunct="0">
              <a:spcBef>
                <a:spcPct val="0"/>
              </a:spcBef>
              <a:spcAft>
                <a:spcPct val="0"/>
              </a:spcAft>
              <a:defRPr>
                <a:solidFill>
                  <a:schemeClr val="tx1"/>
                </a:solidFill>
                <a:latin typeface="Arial" pitchFamily="34" charset="0"/>
              </a:defRPr>
            </a:lvl9pPr>
          </a:lstStyle>
          <a:p>
            <a:pPr algn="r"/>
            <a:fld id="{D42B8740-E7B3-4703-884B-6FF3D5E8E083}" type="slidenum">
              <a:rPr lang="en-US" sz="1200" b="1">
                <a:latin typeface="Times" pitchFamily="18" charset="0"/>
                <a:ea typeface="MS PGothic" pitchFamily="34" charset="-128"/>
              </a:rPr>
              <a:pPr algn="r"/>
              <a:t>79</a:t>
            </a:fld>
            <a:endParaRPr lang="en-US" sz="1200" b="1">
              <a:latin typeface="Times" pitchFamily="18" charset="0"/>
              <a:ea typeface="MS PGothic" pitchFamily="34" charset="-128"/>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xfrm>
            <a:off x="944563" y="4451350"/>
            <a:ext cx="5197475"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rPr>
              <a:t>Curiosity, Communication, Be Present, Respect</a:t>
            </a:r>
          </a:p>
        </p:txBody>
      </p:sp>
    </p:spTree>
    <p:extLst>
      <p:ext uri="{BB962C8B-B14F-4D97-AF65-F5344CB8AC3E}">
        <p14:creationId xmlns:p14="http://schemas.microsoft.com/office/powerpoint/2010/main" val="203767162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defRPr>
                <a:solidFill>
                  <a:schemeClr val="tx1"/>
                </a:solidFill>
                <a:latin typeface="Arial" pitchFamily="34" charset="0"/>
              </a:defRPr>
            </a:lvl1pPr>
            <a:lvl2pPr marL="742950" indent="-285750" defTabSz="938213" eaLnBrk="0" hangingPunct="0">
              <a:defRPr>
                <a:solidFill>
                  <a:schemeClr val="tx1"/>
                </a:solidFill>
                <a:latin typeface="Arial" pitchFamily="34" charset="0"/>
              </a:defRPr>
            </a:lvl2pPr>
            <a:lvl3pPr marL="1143000" indent="-228600" defTabSz="938213" eaLnBrk="0" hangingPunct="0">
              <a:defRPr>
                <a:solidFill>
                  <a:schemeClr val="tx1"/>
                </a:solidFill>
                <a:latin typeface="Arial" pitchFamily="34" charset="0"/>
              </a:defRPr>
            </a:lvl3pPr>
            <a:lvl4pPr marL="1600200" indent="-228600" defTabSz="938213" eaLnBrk="0" hangingPunct="0">
              <a:defRPr>
                <a:solidFill>
                  <a:schemeClr val="tx1"/>
                </a:solidFill>
                <a:latin typeface="Arial" pitchFamily="34" charset="0"/>
              </a:defRPr>
            </a:lvl4pPr>
            <a:lvl5pPr marL="2057400" indent="-228600" defTabSz="938213" eaLnBrk="0" hangingPunct="0">
              <a:defRPr>
                <a:solidFill>
                  <a:schemeClr val="tx1"/>
                </a:solidFill>
                <a:latin typeface="Arial" pitchFamily="34" charset="0"/>
              </a:defRPr>
            </a:lvl5pPr>
            <a:lvl6pPr marL="2514600" indent="-228600" defTabSz="938213" eaLnBrk="0" fontAlgn="base" hangingPunct="0">
              <a:spcBef>
                <a:spcPct val="0"/>
              </a:spcBef>
              <a:spcAft>
                <a:spcPct val="0"/>
              </a:spcAft>
              <a:defRPr>
                <a:solidFill>
                  <a:schemeClr val="tx1"/>
                </a:solidFill>
                <a:latin typeface="Arial" pitchFamily="34" charset="0"/>
              </a:defRPr>
            </a:lvl6pPr>
            <a:lvl7pPr marL="2971800" indent="-228600" defTabSz="938213" eaLnBrk="0" fontAlgn="base" hangingPunct="0">
              <a:spcBef>
                <a:spcPct val="0"/>
              </a:spcBef>
              <a:spcAft>
                <a:spcPct val="0"/>
              </a:spcAft>
              <a:defRPr>
                <a:solidFill>
                  <a:schemeClr val="tx1"/>
                </a:solidFill>
                <a:latin typeface="Arial" pitchFamily="34" charset="0"/>
              </a:defRPr>
            </a:lvl7pPr>
            <a:lvl8pPr marL="3429000" indent="-228600" defTabSz="938213" eaLnBrk="0" fontAlgn="base" hangingPunct="0">
              <a:spcBef>
                <a:spcPct val="0"/>
              </a:spcBef>
              <a:spcAft>
                <a:spcPct val="0"/>
              </a:spcAft>
              <a:defRPr>
                <a:solidFill>
                  <a:schemeClr val="tx1"/>
                </a:solidFill>
                <a:latin typeface="Arial" pitchFamily="34" charset="0"/>
              </a:defRPr>
            </a:lvl8pPr>
            <a:lvl9pPr marL="3886200" indent="-228600" defTabSz="938213" eaLnBrk="0" fontAlgn="base" hangingPunct="0">
              <a:spcBef>
                <a:spcPct val="0"/>
              </a:spcBef>
              <a:spcAft>
                <a:spcPct val="0"/>
              </a:spcAft>
              <a:defRPr>
                <a:solidFill>
                  <a:schemeClr val="tx1"/>
                </a:solidFill>
                <a:latin typeface="Arial" pitchFamily="34" charset="0"/>
              </a:defRPr>
            </a:lvl9pPr>
          </a:lstStyle>
          <a:p>
            <a:pPr eaLnBrk="1" hangingPunct="1"/>
            <a:fld id="{F9E0A54C-F39A-4154-811C-8AB094EDAA4E}" type="slidenum">
              <a:rPr lang="en-US" smtClean="0"/>
              <a:pPr eaLnBrk="1" hangingPunct="1"/>
              <a:t>80</a:t>
            </a:fld>
            <a:endParaRPr lang="en-US"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xfrm>
            <a:off x="944563" y="4451350"/>
            <a:ext cx="5197475"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scott</a:t>
            </a:r>
          </a:p>
        </p:txBody>
      </p:sp>
    </p:spTree>
    <p:extLst>
      <p:ext uri="{BB962C8B-B14F-4D97-AF65-F5344CB8AC3E}">
        <p14:creationId xmlns:p14="http://schemas.microsoft.com/office/powerpoint/2010/main" val="1898469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xfrm>
            <a:off x="944563" y="4451350"/>
            <a:ext cx="5197475"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ndParaRPr>
          </a:p>
        </p:txBody>
      </p:sp>
    </p:spTree>
    <p:extLst>
      <p:ext uri="{BB962C8B-B14F-4D97-AF65-F5344CB8AC3E}">
        <p14:creationId xmlns:p14="http://schemas.microsoft.com/office/powerpoint/2010/main" val="220119435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1"/>
          <p:cNvSpPr>
            <a:spLocks noGrp="1" noRot="1" noChangeAspect="1" noChangeArrowheads="1" noTextEdit="1"/>
          </p:cNvSpPr>
          <p:nvPr>
            <p:ph type="sldImg"/>
          </p:nvPr>
        </p:nvSpPr>
        <p:spPr>
          <a:xfrm>
            <a:off x="1200150" y="703263"/>
            <a:ext cx="4686300" cy="3514725"/>
          </a:xfrm>
          <a:solidFill>
            <a:srgbClr val="FFFFFF"/>
          </a:solidFill>
          <a:ln/>
        </p:spPr>
      </p:sp>
      <p:sp>
        <p:nvSpPr>
          <p:cNvPr id="150531"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1275">
              <a:spcBef>
                <a:spcPts val="425"/>
              </a:spcBef>
            </a:pPr>
            <a:r>
              <a:rPr lang="en-US" smtClean="0">
                <a:solidFill>
                  <a:srgbClr val="000000"/>
                </a:solidFill>
                <a:latin typeface="Arial" pitchFamily="34" charset="0"/>
                <a:cs typeface="Arial" pitchFamily="34" charset="0"/>
                <a:sym typeface="Arial" pitchFamily="34" charset="0"/>
              </a:rPr>
              <a:t>natalie</a:t>
            </a:r>
          </a:p>
        </p:txBody>
      </p:sp>
    </p:spTree>
    <p:extLst>
      <p:ext uri="{BB962C8B-B14F-4D97-AF65-F5344CB8AC3E}">
        <p14:creationId xmlns:p14="http://schemas.microsoft.com/office/powerpoint/2010/main" val="3995352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defRPr>
                <a:solidFill>
                  <a:schemeClr val="tx1"/>
                </a:solidFill>
                <a:latin typeface="Arial" pitchFamily="34" charset="0"/>
              </a:defRPr>
            </a:lvl1pPr>
            <a:lvl2pPr marL="742950" indent="-285750" defTabSz="938213" eaLnBrk="0" hangingPunct="0">
              <a:defRPr>
                <a:solidFill>
                  <a:schemeClr val="tx1"/>
                </a:solidFill>
                <a:latin typeface="Arial" pitchFamily="34" charset="0"/>
              </a:defRPr>
            </a:lvl2pPr>
            <a:lvl3pPr marL="1143000" indent="-228600" defTabSz="938213" eaLnBrk="0" hangingPunct="0">
              <a:defRPr>
                <a:solidFill>
                  <a:schemeClr val="tx1"/>
                </a:solidFill>
                <a:latin typeface="Arial" pitchFamily="34" charset="0"/>
              </a:defRPr>
            </a:lvl3pPr>
            <a:lvl4pPr marL="1600200" indent="-228600" defTabSz="938213" eaLnBrk="0" hangingPunct="0">
              <a:defRPr>
                <a:solidFill>
                  <a:schemeClr val="tx1"/>
                </a:solidFill>
                <a:latin typeface="Arial" pitchFamily="34" charset="0"/>
              </a:defRPr>
            </a:lvl4pPr>
            <a:lvl5pPr marL="2057400" indent="-228600" defTabSz="938213" eaLnBrk="0" hangingPunct="0">
              <a:defRPr>
                <a:solidFill>
                  <a:schemeClr val="tx1"/>
                </a:solidFill>
                <a:latin typeface="Arial" pitchFamily="34" charset="0"/>
              </a:defRPr>
            </a:lvl5pPr>
            <a:lvl6pPr marL="2514600" indent="-228600" defTabSz="938213" eaLnBrk="0" fontAlgn="base" hangingPunct="0">
              <a:spcBef>
                <a:spcPct val="0"/>
              </a:spcBef>
              <a:spcAft>
                <a:spcPct val="0"/>
              </a:spcAft>
              <a:defRPr>
                <a:solidFill>
                  <a:schemeClr val="tx1"/>
                </a:solidFill>
                <a:latin typeface="Arial" pitchFamily="34" charset="0"/>
              </a:defRPr>
            </a:lvl6pPr>
            <a:lvl7pPr marL="2971800" indent="-228600" defTabSz="938213" eaLnBrk="0" fontAlgn="base" hangingPunct="0">
              <a:spcBef>
                <a:spcPct val="0"/>
              </a:spcBef>
              <a:spcAft>
                <a:spcPct val="0"/>
              </a:spcAft>
              <a:defRPr>
                <a:solidFill>
                  <a:schemeClr val="tx1"/>
                </a:solidFill>
                <a:latin typeface="Arial" pitchFamily="34" charset="0"/>
              </a:defRPr>
            </a:lvl7pPr>
            <a:lvl8pPr marL="3429000" indent="-228600" defTabSz="938213" eaLnBrk="0" fontAlgn="base" hangingPunct="0">
              <a:spcBef>
                <a:spcPct val="0"/>
              </a:spcBef>
              <a:spcAft>
                <a:spcPct val="0"/>
              </a:spcAft>
              <a:defRPr>
                <a:solidFill>
                  <a:schemeClr val="tx1"/>
                </a:solidFill>
                <a:latin typeface="Arial" pitchFamily="34" charset="0"/>
              </a:defRPr>
            </a:lvl8pPr>
            <a:lvl9pPr marL="3886200" indent="-228600" defTabSz="938213" eaLnBrk="0" fontAlgn="base" hangingPunct="0">
              <a:spcBef>
                <a:spcPct val="0"/>
              </a:spcBef>
              <a:spcAft>
                <a:spcPct val="0"/>
              </a:spcAft>
              <a:defRPr>
                <a:solidFill>
                  <a:schemeClr val="tx1"/>
                </a:solidFill>
                <a:latin typeface="Arial" pitchFamily="34" charset="0"/>
              </a:defRPr>
            </a:lvl9pPr>
          </a:lstStyle>
          <a:p>
            <a:pPr eaLnBrk="1" hangingPunct="1"/>
            <a:fld id="{DB1C870D-7491-4C90-9E3B-0B542C4C938A}" type="slidenum">
              <a:rPr lang="en-US" smtClean="0"/>
              <a:pPr eaLnBrk="1" hangingPunct="1"/>
              <a:t>82</a:t>
            </a:fld>
            <a:endParaRPr lang="en-US" smtClean="0"/>
          </a:p>
        </p:txBody>
      </p:sp>
      <p:sp>
        <p:nvSpPr>
          <p:cNvPr id="151555" name="Rectangle 2"/>
          <p:cNvSpPr>
            <a:spLocks noGrp="1" noRot="1" noChangeAspect="1" noChangeArrowheads="1" noTextEdit="1"/>
          </p:cNvSpPr>
          <p:nvPr>
            <p:ph type="sldImg"/>
          </p:nvPr>
        </p:nvSpPr>
        <p:spPr>
          <a:solidFill>
            <a:srgbClr val="FFFFFF"/>
          </a:solidFill>
          <a:ln/>
        </p:spPr>
      </p:sp>
      <p:sp>
        <p:nvSpPr>
          <p:cNvPr id="151556" name="Rectangle 3"/>
          <p:cNvSpPr>
            <a:spLocks noGrp="1" noChangeArrowheads="1"/>
          </p:cNvSpPr>
          <p:nvPr>
            <p:ph type="body" idx="1"/>
          </p:nvPr>
        </p:nvSpPr>
        <p:spPr>
          <a:xfrm>
            <a:off x="944563" y="4451350"/>
            <a:ext cx="5197475" cy="4217988"/>
          </a:xfrm>
          <a:solidFill>
            <a:srgbClr val="FFFFFF"/>
          </a:solidFill>
          <a:ln>
            <a:solidFill>
              <a:srgbClr val="000000"/>
            </a:solidFill>
          </a:ln>
        </p:spPr>
        <p:txBody>
          <a:bodyPr/>
          <a:lstStyle/>
          <a:p>
            <a:pPr eaLnBrk="1" hangingPunct="1"/>
            <a:r>
              <a:rPr lang="en-US" smtClean="0">
                <a:latin typeface="Arial" pitchFamily="34" charset="0"/>
              </a:rPr>
              <a:t>scott</a:t>
            </a:r>
          </a:p>
        </p:txBody>
      </p:sp>
    </p:spTree>
    <p:extLst>
      <p:ext uri="{BB962C8B-B14F-4D97-AF65-F5344CB8AC3E}">
        <p14:creationId xmlns:p14="http://schemas.microsoft.com/office/powerpoint/2010/main" val="268486269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eaLnBrk="0" hangingPunct="0">
              <a:defRPr>
                <a:solidFill>
                  <a:schemeClr val="tx1"/>
                </a:solidFill>
                <a:latin typeface="Arial" pitchFamily="34" charset="0"/>
              </a:defRPr>
            </a:lvl1pPr>
            <a:lvl2pPr marL="742950" indent="-285750" defTabSz="938213" eaLnBrk="0" hangingPunct="0">
              <a:defRPr>
                <a:solidFill>
                  <a:schemeClr val="tx1"/>
                </a:solidFill>
                <a:latin typeface="Arial" pitchFamily="34" charset="0"/>
              </a:defRPr>
            </a:lvl2pPr>
            <a:lvl3pPr marL="1143000" indent="-228600" defTabSz="938213" eaLnBrk="0" hangingPunct="0">
              <a:defRPr>
                <a:solidFill>
                  <a:schemeClr val="tx1"/>
                </a:solidFill>
                <a:latin typeface="Arial" pitchFamily="34" charset="0"/>
              </a:defRPr>
            </a:lvl3pPr>
            <a:lvl4pPr marL="1600200" indent="-228600" defTabSz="938213" eaLnBrk="0" hangingPunct="0">
              <a:defRPr>
                <a:solidFill>
                  <a:schemeClr val="tx1"/>
                </a:solidFill>
                <a:latin typeface="Arial" pitchFamily="34" charset="0"/>
              </a:defRPr>
            </a:lvl4pPr>
            <a:lvl5pPr marL="2057400" indent="-228600" defTabSz="938213" eaLnBrk="0" hangingPunct="0">
              <a:defRPr>
                <a:solidFill>
                  <a:schemeClr val="tx1"/>
                </a:solidFill>
                <a:latin typeface="Arial" pitchFamily="34" charset="0"/>
              </a:defRPr>
            </a:lvl5pPr>
            <a:lvl6pPr marL="2514600" indent="-228600" defTabSz="938213" eaLnBrk="0" fontAlgn="base" hangingPunct="0">
              <a:spcBef>
                <a:spcPct val="0"/>
              </a:spcBef>
              <a:spcAft>
                <a:spcPct val="0"/>
              </a:spcAft>
              <a:defRPr>
                <a:solidFill>
                  <a:schemeClr val="tx1"/>
                </a:solidFill>
                <a:latin typeface="Arial" pitchFamily="34" charset="0"/>
              </a:defRPr>
            </a:lvl6pPr>
            <a:lvl7pPr marL="2971800" indent="-228600" defTabSz="938213" eaLnBrk="0" fontAlgn="base" hangingPunct="0">
              <a:spcBef>
                <a:spcPct val="0"/>
              </a:spcBef>
              <a:spcAft>
                <a:spcPct val="0"/>
              </a:spcAft>
              <a:defRPr>
                <a:solidFill>
                  <a:schemeClr val="tx1"/>
                </a:solidFill>
                <a:latin typeface="Arial" pitchFamily="34" charset="0"/>
              </a:defRPr>
            </a:lvl7pPr>
            <a:lvl8pPr marL="3429000" indent="-228600" defTabSz="938213" eaLnBrk="0" fontAlgn="base" hangingPunct="0">
              <a:spcBef>
                <a:spcPct val="0"/>
              </a:spcBef>
              <a:spcAft>
                <a:spcPct val="0"/>
              </a:spcAft>
              <a:defRPr>
                <a:solidFill>
                  <a:schemeClr val="tx1"/>
                </a:solidFill>
                <a:latin typeface="Arial" pitchFamily="34" charset="0"/>
              </a:defRPr>
            </a:lvl8pPr>
            <a:lvl9pPr marL="3886200" indent="-228600" defTabSz="938213" eaLnBrk="0" fontAlgn="base" hangingPunct="0">
              <a:spcBef>
                <a:spcPct val="0"/>
              </a:spcBef>
              <a:spcAft>
                <a:spcPct val="0"/>
              </a:spcAft>
              <a:defRPr>
                <a:solidFill>
                  <a:schemeClr val="tx1"/>
                </a:solidFill>
                <a:latin typeface="Arial" pitchFamily="34" charset="0"/>
              </a:defRPr>
            </a:lvl9pPr>
          </a:lstStyle>
          <a:p>
            <a:pPr eaLnBrk="1" hangingPunct="1"/>
            <a:fld id="{6DB59784-D0BD-4823-87A2-1F578B84C45E}" type="slidenum">
              <a:rPr lang="en-US" smtClean="0"/>
              <a:pPr eaLnBrk="1" hangingPunct="1"/>
              <a:t>83</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xfrm>
            <a:off x="944563" y="4451350"/>
            <a:ext cx="5197475" cy="4217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rPr>
              <a:t>scott</a:t>
            </a:r>
          </a:p>
        </p:txBody>
      </p:sp>
    </p:spTree>
    <p:extLst>
      <p:ext uri="{BB962C8B-B14F-4D97-AF65-F5344CB8AC3E}">
        <p14:creationId xmlns:p14="http://schemas.microsoft.com/office/powerpoint/2010/main" val="1422091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noChangeArrowheads="1"/>
          </p:cNvSpPr>
          <p:nvPr/>
        </p:nvSpPr>
        <p:spPr bwMode="auto">
          <a:xfrm>
            <a:off x="4014788" y="8902700"/>
            <a:ext cx="307022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46" tIns="47023" rIns="94046" bIns="47023" anchor="b"/>
          <a:lstStyle>
            <a:lvl1pPr defTabSz="938213" eaLnBrk="0" hangingPunct="0">
              <a:defRPr>
                <a:solidFill>
                  <a:schemeClr val="tx1"/>
                </a:solidFill>
                <a:latin typeface="Arial" pitchFamily="34" charset="0"/>
              </a:defRPr>
            </a:lvl1pPr>
            <a:lvl2pPr marL="742950" indent="-285750" defTabSz="938213" eaLnBrk="0" hangingPunct="0">
              <a:defRPr>
                <a:solidFill>
                  <a:schemeClr val="tx1"/>
                </a:solidFill>
                <a:latin typeface="Arial" pitchFamily="34" charset="0"/>
              </a:defRPr>
            </a:lvl2pPr>
            <a:lvl3pPr marL="1143000" indent="-228600" defTabSz="938213" eaLnBrk="0" hangingPunct="0">
              <a:defRPr>
                <a:solidFill>
                  <a:schemeClr val="tx1"/>
                </a:solidFill>
                <a:latin typeface="Arial" pitchFamily="34" charset="0"/>
              </a:defRPr>
            </a:lvl3pPr>
            <a:lvl4pPr marL="1600200" indent="-228600" defTabSz="938213" eaLnBrk="0" hangingPunct="0">
              <a:defRPr>
                <a:solidFill>
                  <a:schemeClr val="tx1"/>
                </a:solidFill>
                <a:latin typeface="Arial" pitchFamily="34" charset="0"/>
              </a:defRPr>
            </a:lvl4pPr>
            <a:lvl5pPr marL="2057400" indent="-228600" defTabSz="938213" eaLnBrk="0" hangingPunct="0">
              <a:defRPr>
                <a:solidFill>
                  <a:schemeClr val="tx1"/>
                </a:solidFill>
                <a:latin typeface="Arial" pitchFamily="34" charset="0"/>
              </a:defRPr>
            </a:lvl5pPr>
            <a:lvl6pPr marL="2514600" indent="-228600" defTabSz="938213" eaLnBrk="0" fontAlgn="base" hangingPunct="0">
              <a:spcBef>
                <a:spcPct val="0"/>
              </a:spcBef>
              <a:spcAft>
                <a:spcPct val="0"/>
              </a:spcAft>
              <a:defRPr>
                <a:solidFill>
                  <a:schemeClr val="tx1"/>
                </a:solidFill>
                <a:latin typeface="Arial" pitchFamily="34" charset="0"/>
              </a:defRPr>
            </a:lvl6pPr>
            <a:lvl7pPr marL="2971800" indent="-228600" defTabSz="938213" eaLnBrk="0" fontAlgn="base" hangingPunct="0">
              <a:spcBef>
                <a:spcPct val="0"/>
              </a:spcBef>
              <a:spcAft>
                <a:spcPct val="0"/>
              </a:spcAft>
              <a:defRPr>
                <a:solidFill>
                  <a:schemeClr val="tx1"/>
                </a:solidFill>
                <a:latin typeface="Arial" pitchFamily="34" charset="0"/>
              </a:defRPr>
            </a:lvl7pPr>
            <a:lvl8pPr marL="3429000" indent="-228600" defTabSz="938213" eaLnBrk="0" fontAlgn="base" hangingPunct="0">
              <a:spcBef>
                <a:spcPct val="0"/>
              </a:spcBef>
              <a:spcAft>
                <a:spcPct val="0"/>
              </a:spcAft>
              <a:defRPr>
                <a:solidFill>
                  <a:schemeClr val="tx1"/>
                </a:solidFill>
                <a:latin typeface="Arial" pitchFamily="34" charset="0"/>
              </a:defRPr>
            </a:lvl8pPr>
            <a:lvl9pPr marL="3886200" indent="-228600" defTabSz="938213" eaLnBrk="0" fontAlgn="base" hangingPunct="0">
              <a:spcBef>
                <a:spcPct val="0"/>
              </a:spcBef>
              <a:spcAft>
                <a:spcPct val="0"/>
              </a:spcAft>
              <a:defRPr>
                <a:solidFill>
                  <a:schemeClr val="tx1"/>
                </a:solidFill>
                <a:latin typeface="Arial" pitchFamily="34" charset="0"/>
              </a:defRPr>
            </a:lvl9pPr>
          </a:lstStyle>
          <a:p>
            <a:pPr algn="r" eaLnBrk="1" hangingPunct="1"/>
            <a:fld id="{6B80111F-D89C-4443-B02C-0951547A3651}" type="slidenum">
              <a:rPr lang="en-US" sz="1200"/>
              <a:pPr algn="r" eaLnBrk="1" hangingPunct="1"/>
              <a:t>9</a:t>
            </a:fld>
            <a:endParaRPr lang="en-US" sz="1200"/>
          </a:p>
        </p:txBody>
      </p:sp>
      <p:sp>
        <p:nvSpPr>
          <p:cNvPr id="86019" name="Rectangle 2"/>
          <p:cNvSpPr>
            <a:spLocks noGrp="1" noRot="1" noChangeAspect="1" noChangeArrowheads="1" noTextEdit="1"/>
          </p:cNvSpPr>
          <p:nvPr>
            <p:ph type="sldImg"/>
          </p:nvPr>
        </p:nvSpPr>
        <p:spPr>
          <a:solidFill>
            <a:srgbClr val="FFFFFF"/>
          </a:solidFill>
          <a:ln/>
        </p:spPr>
      </p:sp>
      <p:sp>
        <p:nvSpPr>
          <p:cNvPr id="86020" name="Rectangle 3"/>
          <p:cNvSpPr>
            <a:spLocks noGrp="1" noChangeArrowheads="1"/>
          </p:cNvSpPr>
          <p:nvPr>
            <p:ph type="body" idx="1"/>
          </p:nvPr>
        </p:nvSpPr>
        <p:spPr>
          <a:xfrm>
            <a:off x="944563" y="4451350"/>
            <a:ext cx="5197475" cy="4217988"/>
          </a:xfrm>
          <a:solidFill>
            <a:srgbClr val="FFFFFF"/>
          </a:solidFill>
          <a:ln>
            <a:solidFill>
              <a:srgbClr val="000000"/>
            </a:solidFill>
          </a:ln>
        </p:spPr>
        <p:txBody>
          <a:bodyPr/>
          <a:lstStyle/>
          <a:p>
            <a:pPr eaLnBrk="1" hangingPunct="1"/>
            <a:endParaRPr lang="en-US" smtClean="0">
              <a:latin typeface="Arial" pitchFamily="34" charset="0"/>
            </a:endParaRPr>
          </a:p>
          <a:p>
            <a:pPr eaLnBrk="1" hangingPunct="1"/>
            <a:r>
              <a:rPr lang="en-US" smtClean="0">
                <a:latin typeface="Arial" pitchFamily="34" charset="0"/>
              </a:rPr>
              <a:t>cody</a:t>
            </a:r>
          </a:p>
          <a:p>
            <a:pPr eaLnBrk="1" hangingPunct="1"/>
            <a:r>
              <a:rPr lang="en-US" smtClean="0">
                <a:latin typeface="Arial" pitchFamily="34" charset="0"/>
              </a:rPr>
              <a:t>90 sec. Warning</a:t>
            </a:r>
          </a:p>
          <a:p>
            <a:pPr eaLnBrk="1" hangingPunct="1"/>
            <a:r>
              <a:rPr lang="en-US" smtClean="0">
                <a:latin typeface="Arial" pitchFamily="34" charset="0"/>
              </a:rPr>
              <a:t>Survey Says</a:t>
            </a:r>
          </a:p>
          <a:p>
            <a:pPr eaLnBrk="1" hangingPunct="1"/>
            <a:r>
              <a:rPr lang="en-US" smtClean="0">
                <a:latin typeface="Arial" pitchFamily="34" charset="0"/>
              </a:rPr>
              <a:t>Hands-Up </a:t>
            </a:r>
          </a:p>
          <a:p>
            <a:pPr eaLnBrk="1" hangingPunct="1"/>
            <a:r>
              <a:rPr lang="en-US" smtClean="0">
                <a:latin typeface="Arial" pitchFamily="34" charset="0"/>
              </a:rPr>
              <a:t>Hokus Pocus… Focus</a:t>
            </a:r>
          </a:p>
          <a:p>
            <a:pPr eaLnBrk="1" hangingPunct="1"/>
            <a:r>
              <a:rPr lang="en-US" smtClean="0">
                <a:latin typeface="Arial" pitchFamily="34" charset="0"/>
              </a:rPr>
              <a:t>1, 2, 3 Eyes on Me</a:t>
            </a:r>
          </a:p>
          <a:p>
            <a:pPr eaLnBrk="1" hangingPunct="1"/>
            <a:r>
              <a:rPr lang="en-US" smtClean="0">
                <a:latin typeface="Arial" pitchFamily="34" charset="0"/>
              </a:rPr>
              <a:t>Quiet Coyote</a:t>
            </a:r>
          </a:p>
          <a:p>
            <a:pPr eaLnBrk="1" hangingPunct="1"/>
            <a:r>
              <a:rPr lang="en-US" smtClean="0">
                <a:latin typeface="Arial" pitchFamily="34" charset="0"/>
              </a:rPr>
              <a:t>Rhythmic Clapping</a:t>
            </a:r>
          </a:p>
        </p:txBody>
      </p:sp>
    </p:spTree>
    <p:extLst>
      <p:ext uri="{BB962C8B-B14F-4D97-AF65-F5344CB8AC3E}">
        <p14:creationId xmlns:p14="http://schemas.microsoft.com/office/powerpoint/2010/main" val="93072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1A68A2-F10E-4F7D-AA10-6F18AD24D5CB}" type="slidenum">
              <a:rPr lang="en-US"/>
              <a:pPr>
                <a:defRPr/>
              </a:pPr>
              <a:t>‹#›</a:t>
            </a:fld>
            <a:endParaRPr lang="en-US"/>
          </a:p>
        </p:txBody>
      </p:sp>
    </p:spTree>
    <p:extLst>
      <p:ext uri="{BB962C8B-B14F-4D97-AF65-F5344CB8AC3E}">
        <p14:creationId xmlns:p14="http://schemas.microsoft.com/office/powerpoint/2010/main" val="3752930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BCA04E-1154-48CD-868C-354E50D0380C}" type="slidenum">
              <a:rPr lang="en-US"/>
              <a:pPr>
                <a:defRPr/>
              </a:pPr>
              <a:t>‹#›</a:t>
            </a:fld>
            <a:endParaRPr lang="en-US"/>
          </a:p>
        </p:txBody>
      </p:sp>
    </p:spTree>
    <p:extLst>
      <p:ext uri="{BB962C8B-B14F-4D97-AF65-F5344CB8AC3E}">
        <p14:creationId xmlns:p14="http://schemas.microsoft.com/office/powerpoint/2010/main" val="2866207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C595BC-A330-41C3-964C-F2985AE8556D}" type="slidenum">
              <a:rPr lang="en-US"/>
              <a:pPr>
                <a:defRPr/>
              </a:pPr>
              <a:t>‹#›</a:t>
            </a:fld>
            <a:endParaRPr lang="en-US"/>
          </a:p>
        </p:txBody>
      </p:sp>
    </p:spTree>
    <p:extLst>
      <p:ext uri="{BB962C8B-B14F-4D97-AF65-F5344CB8AC3E}">
        <p14:creationId xmlns:p14="http://schemas.microsoft.com/office/powerpoint/2010/main" val="3144968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5B2C852-DE16-4E99-A929-D2F89AA93129}" type="slidenum">
              <a:rPr lang="en-US"/>
              <a:pPr>
                <a:defRPr/>
              </a:pPr>
              <a:t>‹#›</a:t>
            </a:fld>
            <a:endParaRPr lang="en-US"/>
          </a:p>
        </p:txBody>
      </p:sp>
    </p:spTree>
    <p:extLst>
      <p:ext uri="{BB962C8B-B14F-4D97-AF65-F5344CB8AC3E}">
        <p14:creationId xmlns:p14="http://schemas.microsoft.com/office/powerpoint/2010/main" val="3422884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629B1D-72A8-4D50-9FB9-815B0CC3EA6C}" type="slidenum">
              <a:rPr lang="en-US"/>
              <a:pPr>
                <a:defRPr/>
              </a:pPr>
              <a:t>‹#›</a:t>
            </a:fld>
            <a:endParaRPr lang="en-US"/>
          </a:p>
        </p:txBody>
      </p:sp>
    </p:spTree>
    <p:extLst>
      <p:ext uri="{BB962C8B-B14F-4D97-AF65-F5344CB8AC3E}">
        <p14:creationId xmlns:p14="http://schemas.microsoft.com/office/powerpoint/2010/main" val="1540876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092CA3-B082-4753-8649-5C68E5980EF8}" type="slidenum">
              <a:rPr lang="en-US"/>
              <a:pPr>
                <a:defRPr/>
              </a:pPr>
              <a:t>‹#›</a:t>
            </a:fld>
            <a:endParaRPr lang="en-US"/>
          </a:p>
        </p:txBody>
      </p:sp>
    </p:spTree>
    <p:extLst>
      <p:ext uri="{BB962C8B-B14F-4D97-AF65-F5344CB8AC3E}">
        <p14:creationId xmlns:p14="http://schemas.microsoft.com/office/powerpoint/2010/main" val="2008680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DC5944-7C42-405C-B9E4-1A81EC7D067B}" type="slidenum">
              <a:rPr lang="en-US"/>
              <a:pPr>
                <a:defRPr/>
              </a:pPr>
              <a:t>‹#›</a:t>
            </a:fld>
            <a:endParaRPr lang="en-US"/>
          </a:p>
        </p:txBody>
      </p:sp>
    </p:spTree>
    <p:extLst>
      <p:ext uri="{BB962C8B-B14F-4D97-AF65-F5344CB8AC3E}">
        <p14:creationId xmlns:p14="http://schemas.microsoft.com/office/powerpoint/2010/main" val="2161693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9C40D1-7AC1-42B1-9A9C-B39178328A97}" type="slidenum">
              <a:rPr lang="en-US"/>
              <a:pPr>
                <a:defRPr/>
              </a:pPr>
              <a:t>‹#›</a:t>
            </a:fld>
            <a:endParaRPr lang="en-US"/>
          </a:p>
        </p:txBody>
      </p:sp>
    </p:spTree>
    <p:extLst>
      <p:ext uri="{BB962C8B-B14F-4D97-AF65-F5344CB8AC3E}">
        <p14:creationId xmlns:p14="http://schemas.microsoft.com/office/powerpoint/2010/main" val="331720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47DA7DF-705F-4472-86E9-AEB223194C8A}" type="slidenum">
              <a:rPr lang="en-US"/>
              <a:pPr>
                <a:defRPr/>
              </a:pPr>
              <a:t>‹#›</a:t>
            </a:fld>
            <a:endParaRPr lang="en-US"/>
          </a:p>
        </p:txBody>
      </p:sp>
    </p:spTree>
    <p:extLst>
      <p:ext uri="{BB962C8B-B14F-4D97-AF65-F5344CB8AC3E}">
        <p14:creationId xmlns:p14="http://schemas.microsoft.com/office/powerpoint/2010/main" val="422856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0D7B591-B7BC-4EB1-B5F5-B04B62CE1714}" type="slidenum">
              <a:rPr lang="en-US"/>
              <a:pPr>
                <a:defRPr/>
              </a:pPr>
              <a:t>‹#›</a:t>
            </a:fld>
            <a:endParaRPr lang="en-US"/>
          </a:p>
        </p:txBody>
      </p:sp>
    </p:spTree>
    <p:extLst>
      <p:ext uri="{BB962C8B-B14F-4D97-AF65-F5344CB8AC3E}">
        <p14:creationId xmlns:p14="http://schemas.microsoft.com/office/powerpoint/2010/main" val="2686771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8D0C8D0-C581-40CD-89E3-90D9C339AF14}" type="slidenum">
              <a:rPr lang="en-US"/>
              <a:pPr>
                <a:defRPr/>
              </a:pPr>
              <a:t>‹#›</a:t>
            </a:fld>
            <a:endParaRPr lang="en-US"/>
          </a:p>
        </p:txBody>
      </p:sp>
    </p:spTree>
    <p:extLst>
      <p:ext uri="{BB962C8B-B14F-4D97-AF65-F5344CB8AC3E}">
        <p14:creationId xmlns:p14="http://schemas.microsoft.com/office/powerpoint/2010/main" val="2508370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A01994-C0A0-45E2-ADCF-47779993ED95}" type="slidenum">
              <a:rPr lang="en-US"/>
              <a:pPr>
                <a:defRPr/>
              </a:pPr>
              <a:t>‹#›</a:t>
            </a:fld>
            <a:endParaRPr lang="en-US"/>
          </a:p>
        </p:txBody>
      </p:sp>
    </p:spTree>
    <p:extLst>
      <p:ext uri="{BB962C8B-B14F-4D97-AF65-F5344CB8AC3E}">
        <p14:creationId xmlns:p14="http://schemas.microsoft.com/office/powerpoint/2010/main" val="4082581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8549A8D-0037-4C47-B273-A45D231C8851}" type="slidenum">
              <a:rPr lang="en-US"/>
              <a:pPr>
                <a:defRPr/>
              </a:pPr>
              <a:t>‹#›</a:t>
            </a:fld>
            <a:endParaRPr lang="en-US"/>
          </a:p>
        </p:txBody>
      </p:sp>
    </p:spTree>
    <p:extLst>
      <p:ext uri="{BB962C8B-B14F-4D97-AF65-F5344CB8AC3E}">
        <p14:creationId xmlns:p14="http://schemas.microsoft.com/office/powerpoint/2010/main" val="3089452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B203E832-6CC4-4667-996E-1AF472992B9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oleObject" Target="../embeddings/oleObject2.bin"/><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5.gif"/></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5.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17.jpe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png"/><Relationship Id="rId5" Type="http://schemas.openxmlformats.org/officeDocument/2006/relationships/image" Target="../media/image16.e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ideo" Target="Macinosh%20HD:Users:fms:Documents:y-%20Learning%20Communities:Training%20Curriculum:z-%20Past%20Events:2010:OSPI:OSPI-%20Learing%20Communitie#16400F:Brain Rules HI 14-2.mov" TargetMode="External"/><Relationship Id="rId6" Type="http://schemas.openxmlformats.org/officeDocument/2006/relationships/image" Target="../media/image19.png"/><Relationship Id="rId5" Type="http://schemas.openxmlformats.org/officeDocument/2006/relationships/image" Target="../media/image18.wmf"/><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png"/><Relationship Id="rId5" Type="http://schemas.openxmlformats.org/officeDocument/2006/relationships/image" Target="../media/image21.wmf"/><Relationship Id="rId4" Type="http://schemas.openxmlformats.org/officeDocument/2006/relationships/oleObject" Target="../embeddings/oleObject4.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png"/><Relationship Id="rId5" Type="http://schemas.openxmlformats.org/officeDocument/2006/relationships/image" Target="../media/image22.wmf"/><Relationship Id="rId4" Type="http://schemas.openxmlformats.org/officeDocument/2006/relationships/oleObject" Target="../embeddings/oleObject5.bin"/></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3.wmf"/><Relationship Id="rId5" Type="http://schemas.openxmlformats.org/officeDocument/2006/relationships/oleObject" Target="../embeddings/oleObject6.bin"/><Relationship Id="rId4" Type="http://schemas.openxmlformats.org/officeDocument/2006/relationships/oleObject" Target="???"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3.png"/><Relationship Id="rId5" Type="http://schemas.openxmlformats.org/officeDocument/2006/relationships/image" Target="../media/image24.wmf"/><Relationship Id="rId4" Type="http://schemas.openxmlformats.org/officeDocument/2006/relationships/oleObject" Target="../embeddings/oleObject7.bin"/></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4.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video" Target="Macinosh%20HD:Users:fms:Documents:y-%20Learning%20Communities:Training%20Curriculum:z-%20Past%20Events:2010:OSPI:OSPI-%20Learing%20Communitie#16400F:Brain Rules HI 15-1.mov" TargetMode="External"/><Relationship Id="rId6" Type="http://schemas.openxmlformats.org/officeDocument/2006/relationships/image" Target="../media/image27.png"/><Relationship Id="rId5" Type="http://schemas.openxmlformats.org/officeDocument/2006/relationships/image" Target="../media/image26.wmf"/><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3.png"/><Relationship Id="rId5" Type="http://schemas.openxmlformats.org/officeDocument/2006/relationships/image" Target="../media/image2.wmf"/><Relationship Id="rId4" Type="http://schemas.openxmlformats.org/officeDocument/2006/relationships/oleObject" Target="../embeddings/oleObject8.bin"/></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Macinosh%20HD:Users:fms:Documents:y-%20Learning%20Communities:Training%20Curriculum:z-%20Past%20Events:2010:OSPI:OSPI-%20Learing%20Communitie#16400F:Cat_Herding-1.mov" TargetMode="External"/><Relationship Id="rId6" Type="http://schemas.openxmlformats.org/officeDocument/2006/relationships/image" Target="../media/image9.png"/><Relationship Id="rId5" Type="http://schemas.openxmlformats.org/officeDocument/2006/relationships/image" Target="../media/image8.wmf"/><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wmf"/><Relationship Id="rId5" Type="http://schemas.openxmlformats.org/officeDocument/2006/relationships/oleObject" Target="../embeddings/oleObject9.bin"/><Relationship Id="rId4" Type="http://schemas.openxmlformats.org/officeDocument/2006/relationships/image" Target="../media/image1.png"/></Relationships>
</file>

<file path=ppt/slides/_rels/slide83.xml.rels><?xml version="1.0" encoding="UTF-8" standalone="yes"?>
<Relationships xmlns="http://schemas.openxmlformats.org/package/2006/relationships"><Relationship Id="rId3" Type="http://schemas.openxmlformats.org/officeDocument/2006/relationships/hyperlink" Target="mailto:vanderwey@wsu.edu" TargetMode="External"/><Relationship Id="rId2" Type="http://schemas.openxmlformats.org/officeDocument/2006/relationships/notesSlide" Target="../notesSlides/notesSlide8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type="subTitle" idx="4294967295"/>
          </p:nvPr>
        </p:nvSpPr>
        <p:spPr>
          <a:xfrm>
            <a:off x="1385094" y="2057400"/>
            <a:ext cx="6400800" cy="4419600"/>
          </a:xfrm>
        </p:spPr>
        <p:txBody>
          <a:bodyPr/>
          <a:lstStyle/>
          <a:p>
            <a:pPr marL="0" indent="0" algn="ctr">
              <a:buFontTx/>
              <a:buNone/>
            </a:pPr>
            <a:r>
              <a:rPr lang="en-US" sz="2400" dirty="0" smtClean="0"/>
              <a:t>VanderWey, S.</a:t>
            </a:r>
          </a:p>
          <a:p>
            <a:pPr marL="0" indent="0" algn="ctr">
              <a:buFontTx/>
              <a:buNone/>
            </a:pPr>
            <a:endParaRPr lang="en-US" sz="2400" b="1" dirty="0" smtClean="0"/>
          </a:p>
          <a:p>
            <a:pPr marL="0" indent="0" algn="ctr">
              <a:buFontTx/>
              <a:buNone/>
            </a:pPr>
            <a:r>
              <a:rPr lang="en-US" b="1" dirty="0" smtClean="0"/>
              <a:t>Building Successful Learning Communities Workshop</a:t>
            </a:r>
            <a:r>
              <a:rPr lang="en-US" dirty="0" smtClean="0"/>
              <a:t> </a:t>
            </a:r>
          </a:p>
          <a:p>
            <a:pPr marL="0" indent="0" algn="ctr">
              <a:buFontTx/>
              <a:buNone/>
            </a:pPr>
            <a:endParaRPr lang="en-US" dirty="0" smtClean="0"/>
          </a:p>
          <a:p>
            <a:pPr marL="0" indent="0" algn="ctr">
              <a:buFontTx/>
              <a:buNone/>
            </a:pPr>
            <a:r>
              <a:rPr lang="en-US" sz="2400" dirty="0" smtClean="0"/>
              <a:t>presented at</a:t>
            </a:r>
          </a:p>
          <a:p>
            <a:pPr marL="0" indent="0" algn="ctr">
              <a:buFontTx/>
              <a:buNone/>
            </a:pPr>
            <a:r>
              <a:rPr lang="en-US" sz="2400" dirty="0" smtClean="0"/>
              <a:t>Global 4-H Network Summit </a:t>
            </a:r>
          </a:p>
          <a:p>
            <a:pPr marL="0" lvl="0" indent="0" algn="ctr">
              <a:buNone/>
            </a:pPr>
            <a:r>
              <a:rPr lang="en-US" sz="2400" dirty="0" smtClean="0"/>
              <a:t>Ottawa, Ontario, CA</a:t>
            </a:r>
          </a:p>
          <a:p>
            <a:pPr marL="0" lvl="0" indent="0" algn="ctr">
              <a:buNone/>
            </a:pPr>
            <a:r>
              <a:rPr lang="en-US" sz="2400" dirty="0" smtClean="0">
                <a:solidFill>
                  <a:srgbClr val="000000"/>
                </a:solidFill>
              </a:rPr>
              <a:t>July </a:t>
            </a:r>
            <a:r>
              <a:rPr lang="en-US" sz="2400" dirty="0">
                <a:solidFill>
                  <a:srgbClr val="000000"/>
                </a:solidFill>
              </a:rPr>
              <a:t>11, </a:t>
            </a:r>
            <a:r>
              <a:rPr lang="en-US" sz="2400" dirty="0" smtClean="0">
                <a:solidFill>
                  <a:srgbClr val="000000"/>
                </a:solidFill>
              </a:rPr>
              <a:t>2017 </a:t>
            </a:r>
            <a:endParaRPr lang="en-US" sz="2400" dirty="0">
              <a:solidFill>
                <a:srgbClr val="000000"/>
              </a:solidFill>
            </a:endParaRPr>
          </a:p>
          <a:p>
            <a:pPr marL="0" indent="0" algn="ctr">
              <a:buFontTx/>
              <a:buNone/>
            </a:pPr>
            <a:r>
              <a:rPr lang="en-US" sz="2400" dirty="0" smtClean="0"/>
              <a:t> </a:t>
            </a:r>
          </a:p>
        </p:txBody>
      </p:sp>
      <p:grpSp>
        <p:nvGrpSpPr>
          <p:cNvPr id="2051" name="Group 4"/>
          <p:cNvGrpSpPr>
            <a:grpSpLocks/>
          </p:cNvGrpSpPr>
          <p:nvPr/>
        </p:nvGrpSpPr>
        <p:grpSpPr bwMode="auto">
          <a:xfrm>
            <a:off x="0" y="0"/>
            <a:ext cx="9170988" cy="1222375"/>
            <a:chOff x="0" y="0"/>
            <a:chExt cx="5777" cy="770"/>
          </a:xfrm>
        </p:grpSpPr>
        <p:sp>
          <p:nvSpPr>
            <p:cNvPr id="2052" name="Freeform 5"/>
            <p:cNvSpPr>
              <a:spLocks/>
            </p:cNvSpPr>
            <p:nvPr/>
          </p:nvSpPr>
          <p:spPr bwMode="ltGray">
            <a:xfrm>
              <a:off x="0" y="0"/>
              <a:ext cx="5777" cy="770"/>
            </a:xfrm>
            <a:custGeom>
              <a:avLst/>
              <a:gdLst>
                <a:gd name="T0" fmla="*/ 6601 w 4986"/>
                <a:gd name="T1" fmla="*/ 463 h 566"/>
                <a:gd name="T2" fmla="*/ 404 w 4986"/>
                <a:gd name="T3" fmla="*/ 1048 h 566"/>
                <a:gd name="T4" fmla="*/ 0 w 4986"/>
                <a:gd name="T5" fmla="*/ 0 h 566"/>
                <a:gd name="T6" fmla="*/ 6693 w 4986"/>
                <a:gd name="T7" fmla="*/ 0 h 566"/>
                <a:gd name="T8" fmla="*/ 6601 w 4986"/>
                <a:gd name="T9" fmla="*/ 463 h 5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86" h="566">
                  <a:moveTo>
                    <a:pt x="4917" y="250"/>
                  </a:moveTo>
                  <a:lnTo>
                    <a:pt x="301" y="566"/>
                  </a:lnTo>
                  <a:lnTo>
                    <a:pt x="0" y="0"/>
                  </a:lnTo>
                  <a:lnTo>
                    <a:pt x="4986" y="0"/>
                  </a:lnTo>
                  <a:lnTo>
                    <a:pt x="4917" y="250"/>
                  </a:lnTo>
                  <a:close/>
                </a:path>
              </a:pathLst>
            </a:custGeom>
            <a:solidFill>
              <a:srgbClr val="CC0033"/>
            </a:solidFill>
            <a:ln>
              <a:noFill/>
            </a:ln>
            <a:effectLst>
              <a:outerShdw dist="107763" dir="2700000" algn="ctr" rotWithShape="0">
                <a:srgbClr val="B2B2B2"/>
              </a:outerShdw>
            </a:effectLst>
            <a:extLst>
              <a:ext uri="{91240B29-F687-4F45-9708-019B960494DF}">
                <a14:hiddenLine xmlns:a14="http://schemas.microsoft.com/office/drawing/2010/main" w="19050" cap="flat" cmpd="sng">
                  <a:solidFill>
                    <a:srgbClr val="000000"/>
                  </a:solidFill>
                  <a:prstDash val="solid"/>
                  <a:round/>
                  <a:headEnd/>
                  <a:tailEnd/>
                </a14:hiddenLine>
              </a:ext>
            </a:extLst>
          </p:spPr>
          <p:txBody>
            <a:bodyPr wrap="none" anchor="ctr"/>
            <a:lstStyle/>
            <a:p>
              <a:endParaRPr lang="en-US"/>
            </a:p>
          </p:txBody>
        </p:sp>
        <p:pic>
          <p:nvPicPr>
            <p:cNvPr id="205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 y="77"/>
              <a:ext cx="2055"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4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24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24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02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2"/>
          <p:cNvGrpSpPr>
            <a:grpSpLocks/>
          </p:cNvGrpSpPr>
          <p:nvPr/>
        </p:nvGrpSpPr>
        <p:grpSpPr bwMode="auto">
          <a:xfrm>
            <a:off x="403225" y="-55563"/>
            <a:ext cx="8780463" cy="6731001"/>
            <a:chOff x="0" y="0"/>
            <a:chExt cx="5531" cy="4240"/>
          </a:xfrm>
        </p:grpSpPr>
        <p:sp>
          <p:nvSpPr>
            <p:cNvPr id="10245" name="AutoShape 3"/>
            <p:cNvSpPr>
              <a:spLocks/>
            </p:cNvSpPr>
            <p:nvPr/>
          </p:nvSpPr>
          <p:spPr bwMode="auto">
            <a:xfrm>
              <a:off x="3147" y="0"/>
              <a:ext cx="2368" cy="4240"/>
            </a:xfrm>
            <a:custGeom>
              <a:avLst/>
              <a:gdLst>
                <a:gd name="T0" fmla="*/ 76 w 21600"/>
                <a:gd name="T1" fmla="*/ 832 h 21600"/>
                <a:gd name="T2" fmla="*/ 0 w 21600"/>
                <a:gd name="T3" fmla="*/ 0 h 21600"/>
                <a:gd name="T4" fmla="*/ 259 w 21600"/>
                <a:gd name="T5" fmla="*/ 0 h 21600"/>
                <a:gd name="T6" fmla="*/ 260 w 21600"/>
                <a:gd name="T7" fmla="*/ 717 h 21600"/>
                <a:gd name="T8" fmla="*/ 76 w 21600"/>
                <a:gd name="T9" fmla="*/ 832 h 21600"/>
                <a:gd name="T10" fmla="*/ 76 w 21600"/>
                <a:gd name="T11" fmla="*/ 832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6285" y="21600"/>
                  </a:moveTo>
                  <a:cubicBezTo>
                    <a:pt x="5218" y="18156"/>
                    <a:pt x="1058" y="3586"/>
                    <a:pt x="0" y="0"/>
                  </a:cubicBezTo>
                  <a:cubicBezTo>
                    <a:pt x="4707" y="0"/>
                    <a:pt x="17495" y="0"/>
                    <a:pt x="21527" y="0"/>
                  </a:cubicBezTo>
                  <a:cubicBezTo>
                    <a:pt x="21527" y="5930"/>
                    <a:pt x="21600" y="17158"/>
                    <a:pt x="21600" y="18605"/>
                  </a:cubicBezTo>
                  <a:cubicBezTo>
                    <a:pt x="14093" y="20056"/>
                    <a:pt x="6285" y="21600"/>
                    <a:pt x="6285" y="21600"/>
                  </a:cubicBezTo>
                  <a:close/>
                  <a:moveTo>
                    <a:pt x="6285" y="21600"/>
                  </a:moveTo>
                </a:path>
              </a:pathLst>
            </a:custGeom>
            <a:solidFill>
              <a:srgbClr val="B900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pic>
          <p:nvPicPr>
            <p:cNvPr id="10246"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0" y="182"/>
              <a:ext cx="2019"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Line 5"/>
            <p:cNvSpPr>
              <a:spLocks noChangeShapeType="1"/>
            </p:cNvSpPr>
            <p:nvPr/>
          </p:nvSpPr>
          <p:spPr bwMode="auto">
            <a:xfrm>
              <a:off x="0" y="928"/>
              <a:ext cx="5531" cy="1"/>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sp>
        <p:nvSpPr>
          <p:cNvPr id="10243" name="Rectangle 6"/>
          <p:cNvSpPr>
            <a:spLocks noGrp="1" noChangeArrowheads="1"/>
          </p:cNvSpPr>
          <p:nvPr>
            <p:ph type="body" idx="1"/>
          </p:nvPr>
        </p:nvSpPr>
        <p:spPr>
          <a:xfrm>
            <a:off x="152400" y="1524000"/>
            <a:ext cx="8991600" cy="3462338"/>
          </a:xfrm>
        </p:spPr>
        <p:txBody>
          <a:bodyPr rIns="132080"/>
          <a:lstStyle/>
          <a:p>
            <a:pPr marL="649288" indent="-609600">
              <a:buFontTx/>
              <a:buNone/>
            </a:pPr>
            <a:r>
              <a:rPr lang="en-US" u="sng" dirty="0" smtClean="0"/>
              <a:t>Activity Directions:</a:t>
            </a:r>
          </a:p>
          <a:p>
            <a:pPr marL="649288" indent="-609600">
              <a:buSzPct val="99000"/>
              <a:buFontTx/>
              <a:buAutoNum type="arabicPeriod"/>
            </a:pPr>
            <a:r>
              <a:rPr lang="en-US" dirty="0" smtClean="0"/>
              <a:t>Find a partner.</a:t>
            </a:r>
          </a:p>
          <a:p>
            <a:pPr marL="649288" indent="-609600">
              <a:buSzPct val="99000"/>
              <a:buFontTx/>
              <a:buAutoNum type="arabicPeriod"/>
            </a:pPr>
            <a:r>
              <a:rPr lang="en-US" dirty="0" smtClean="0"/>
              <a:t>Introduce yourself.</a:t>
            </a:r>
          </a:p>
          <a:p>
            <a:pPr marL="649288" indent="-609600">
              <a:buSzPct val="99000"/>
              <a:buFontTx/>
              <a:buAutoNum type="arabicPeriod"/>
            </a:pPr>
            <a:r>
              <a:rPr lang="en-US" dirty="0" smtClean="0"/>
              <a:t>Share with each other. </a:t>
            </a:r>
          </a:p>
        </p:txBody>
      </p:sp>
      <p:sp>
        <p:nvSpPr>
          <p:cNvPr id="10244" name="Rectangle 7"/>
          <p:cNvSpPr>
            <a:spLocks/>
          </p:cNvSpPr>
          <p:nvPr/>
        </p:nvSpPr>
        <p:spPr bwMode="auto">
          <a:xfrm>
            <a:off x="-12700" y="304800"/>
            <a:ext cx="6172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39688" algn="ctr"/>
            <a:r>
              <a:rPr lang="en-US" sz="4000" b="1">
                <a:cs typeface="Arial" pitchFamily="34" charset="0"/>
                <a:sym typeface="Arial" pitchFamily="34" charset="0"/>
              </a:rPr>
              <a:t>Check-In</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1266" name="Group 2"/>
          <p:cNvGrpSpPr>
            <a:grpSpLocks/>
          </p:cNvGrpSpPr>
          <p:nvPr/>
        </p:nvGrpSpPr>
        <p:grpSpPr bwMode="auto">
          <a:xfrm>
            <a:off x="0" y="0"/>
            <a:ext cx="9170988" cy="1222375"/>
            <a:chOff x="0" y="0"/>
            <a:chExt cx="5777" cy="770"/>
          </a:xfrm>
        </p:grpSpPr>
        <p:sp>
          <p:nvSpPr>
            <p:cNvPr id="11269" name="AutoShape 3"/>
            <p:cNvSpPr>
              <a:spLocks/>
            </p:cNvSpPr>
            <p:nvPr/>
          </p:nvSpPr>
          <p:spPr bwMode="auto">
            <a:xfrm>
              <a:off x="0" y="0"/>
              <a:ext cx="5777" cy="770"/>
            </a:xfrm>
            <a:custGeom>
              <a:avLst/>
              <a:gdLst>
                <a:gd name="T0" fmla="*/ 5697 w 21600"/>
                <a:gd name="T1" fmla="*/ 340 h 21600"/>
                <a:gd name="T2" fmla="*/ 349 w 21600"/>
                <a:gd name="T3" fmla="*/ 770 h 21600"/>
                <a:gd name="T4" fmla="*/ 0 w 21600"/>
                <a:gd name="T5" fmla="*/ 0 h 21600"/>
                <a:gd name="T6" fmla="*/ 5777 w 21600"/>
                <a:gd name="T7" fmla="*/ 0 h 21600"/>
                <a:gd name="T8" fmla="*/ 5697 w 21600"/>
                <a:gd name="T9" fmla="*/ 340 h 21600"/>
                <a:gd name="T10" fmla="*/ 5697 w 21600"/>
                <a:gd name="T11" fmla="*/ 34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301" y="9541"/>
                  </a:moveTo>
                  <a:lnTo>
                    <a:pt x="1304" y="21600"/>
                  </a:lnTo>
                  <a:lnTo>
                    <a:pt x="0" y="0"/>
                  </a:lnTo>
                  <a:lnTo>
                    <a:pt x="21600" y="0"/>
                  </a:lnTo>
                  <a:lnTo>
                    <a:pt x="21301" y="9541"/>
                  </a:lnTo>
                  <a:close/>
                  <a:moveTo>
                    <a:pt x="21301" y="9541"/>
                  </a:moveTo>
                </a:path>
              </a:pathLst>
            </a:custGeom>
            <a:solidFill>
              <a:srgbClr val="B90024"/>
            </a:solidFill>
            <a:ln>
              <a:noFill/>
            </a:ln>
            <a:effectLst>
              <a:outerShdw dist="101600" dir="2700000" algn="ctr" rotWithShape="0">
                <a:schemeClr val="bg2">
                  <a:alpha val="75000"/>
                </a:schemeClr>
              </a:outerShdw>
            </a:effectLst>
            <a:extLst>
              <a:ext uri="{91240B29-F687-4F45-9708-019B960494DF}">
                <a14:hiddenLine xmlns:a14="http://schemas.microsoft.com/office/drawing/2010/main" w="19050">
                  <a:solidFill>
                    <a:srgbClr val="000000"/>
                  </a:solidFill>
                  <a:round/>
                  <a:headEnd/>
                  <a:tailEnd/>
                </a14:hiddenLine>
              </a:ext>
            </a:extLst>
          </p:spPr>
          <p:txBody>
            <a:bodyPr lIns="0" tIns="0" rIns="0" bIns="0"/>
            <a:lstStyle/>
            <a:p>
              <a:endParaRPr lang="en-US"/>
            </a:p>
          </p:txBody>
        </p:sp>
        <p:pic>
          <p:nvPicPr>
            <p:cNvPr id="11270"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 y="77"/>
              <a:ext cx="2055"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267" name="Rectangle 5"/>
          <p:cNvSpPr>
            <a:spLocks noGrp="1" noChangeArrowheads="1"/>
          </p:cNvSpPr>
          <p:nvPr>
            <p:ph type="title"/>
          </p:nvPr>
        </p:nvSpPr>
        <p:spPr>
          <a:xfrm>
            <a:off x="457200" y="1066800"/>
            <a:ext cx="8229600" cy="1752600"/>
          </a:xfrm>
        </p:spPr>
        <p:txBody>
          <a:bodyPr rIns="132080"/>
          <a:lstStyle/>
          <a:p>
            <a:r>
              <a:rPr lang="en-US" sz="4800" b="1" i="1" u="sng" smtClean="0"/>
              <a:t>Active Listening</a:t>
            </a:r>
          </a:p>
        </p:txBody>
      </p:sp>
      <p:sp>
        <p:nvSpPr>
          <p:cNvPr id="228358" name="Rectangle 6"/>
          <p:cNvSpPr>
            <a:spLocks noGrp="1" noChangeArrowheads="1"/>
          </p:cNvSpPr>
          <p:nvPr>
            <p:ph type="body" idx="1"/>
          </p:nvPr>
        </p:nvSpPr>
        <p:spPr>
          <a:xfrm>
            <a:off x="990600" y="2819400"/>
            <a:ext cx="8153400" cy="4038600"/>
          </a:xfrm>
        </p:spPr>
        <p:txBody>
          <a:bodyPr rIns="132080"/>
          <a:lstStyle/>
          <a:p>
            <a:pPr>
              <a:lnSpc>
                <a:spcPct val="70000"/>
              </a:lnSpc>
              <a:spcBef>
                <a:spcPct val="0"/>
              </a:spcBef>
              <a:buClr>
                <a:srgbClr val="000000"/>
              </a:buClr>
              <a:buFont typeface="Chalkboard" charset="0"/>
              <a:buChar char="•"/>
            </a:pPr>
            <a:r>
              <a:rPr lang="en-US" sz="4800" smtClean="0">
                <a:latin typeface="Chalkboard Bold" charset="0"/>
                <a:sym typeface="Chalkboard Bold" charset="0"/>
              </a:rPr>
              <a:t>Eye Contact</a:t>
            </a:r>
          </a:p>
          <a:p>
            <a:pPr>
              <a:lnSpc>
                <a:spcPct val="70000"/>
              </a:lnSpc>
              <a:spcBef>
                <a:spcPts val="3600"/>
              </a:spcBef>
              <a:buClr>
                <a:srgbClr val="000000"/>
              </a:buClr>
              <a:buFont typeface="Chalkboard" charset="0"/>
              <a:buChar char="•"/>
            </a:pPr>
            <a:r>
              <a:rPr lang="en-US" sz="4800" smtClean="0">
                <a:latin typeface="Chalkboard Bold" charset="0"/>
                <a:sym typeface="Chalkboard Bold" charset="0"/>
              </a:rPr>
              <a:t>Body Language</a:t>
            </a:r>
          </a:p>
          <a:p>
            <a:pPr>
              <a:lnSpc>
                <a:spcPct val="70000"/>
              </a:lnSpc>
              <a:spcBef>
                <a:spcPts val="3600"/>
              </a:spcBef>
              <a:buClr>
                <a:srgbClr val="000000"/>
              </a:buClr>
              <a:buFont typeface="Chalkboard" charset="0"/>
              <a:buChar char="•"/>
            </a:pPr>
            <a:r>
              <a:rPr lang="en-US" sz="4800" smtClean="0">
                <a:latin typeface="Chalkboard Bold" charset="0"/>
                <a:sym typeface="Chalkboard Bold" charset="0"/>
              </a:rPr>
              <a:t>Focus</a:t>
            </a:r>
          </a:p>
          <a:p>
            <a:pPr>
              <a:lnSpc>
                <a:spcPct val="70000"/>
              </a:lnSpc>
              <a:spcBef>
                <a:spcPts val="3600"/>
              </a:spcBef>
              <a:buClr>
                <a:srgbClr val="000000"/>
              </a:buClr>
              <a:buFont typeface="Chalkboard" charset="0"/>
              <a:buChar char="•"/>
            </a:pPr>
            <a:r>
              <a:rPr lang="en-US" sz="4800" smtClean="0">
                <a:latin typeface="Chalkboard Bold" charset="0"/>
                <a:sym typeface="Chalkboard Bold" charset="0"/>
              </a:rPr>
              <a:t>Follow-Up Questions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97164" presetClass="entr" presetSubtype="43287588" fill="hold" grpId="0" nodeType="clickEffect">
                                  <p:stCondLst>
                                    <p:cond delay="0"/>
                                  </p:stCondLst>
                                  <p:childTnLst>
                                    <p:set>
                                      <p:cBhvr>
                                        <p:cTn id="6" dur="1" fill="hold">
                                          <p:stCondLst>
                                            <p:cond delay="499"/>
                                          </p:stCondLst>
                                        </p:cTn>
                                        <p:tgtEl>
                                          <p:spTgt spid="22835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97164" presetClass="entr" presetSubtype="43287588" fill="hold" grpId="0" nodeType="clickEffect">
                                  <p:stCondLst>
                                    <p:cond delay="0"/>
                                  </p:stCondLst>
                                  <p:childTnLst>
                                    <p:set>
                                      <p:cBhvr>
                                        <p:cTn id="10" dur="1" fill="hold">
                                          <p:stCondLst>
                                            <p:cond delay="499"/>
                                          </p:stCondLst>
                                        </p:cTn>
                                        <p:tgtEl>
                                          <p:spTgt spid="22835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297164" presetClass="entr" presetSubtype="43287588" fill="hold" grpId="0" nodeType="clickEffect">
                                  <p:stCondLst>
                                    <p:cond delay="0"/>
                                  </p:stCondLst>
                                  <p:childTnLst>
                                    <p:set>
                                      <p:cBhvr>
                                        <p:cTn id="14" dur="1" fill="hold">
                                          <p:stCondLst>
                                            <p:cond delay="499"/>
                                          </p:stCondLst>
                                        </p:cTn>
                                        <p:tgtEl>
                                          <p:spTgt spid="22835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297164" presetClass="entr" presetSubtype="43287588" fill="hold" grpId="0" nodeType="clickEffect">
                                  <p:stCondLst>
                                    <p:cond delay="0"/>
                                  </p:stCondLst>
                                  <p:childTnLst>
                                    <p:set>
                                      <p:cBhvr>
                                        <p:cTn id="18" dur="1" fill="hold">
                                          <p:stCondLst>
                                            <p:cond delay="499"/>
                                          </p:stCondLst>
                                        </p:cTn>
                                        <p:tgtEl>
                                          <p:spTgt spid="2283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8"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2"/>
          <p:cNvGrpSpPr>
            <a:grpSpLocks/>
          </p:cNvGrpSpPr>
          <p:nvPr/>
        </p:nvGrpSpPr>
        <p:grpSpPr bwMode="auto">
          <a:xfrm>
            <a:off x="403225" y="-55563"/>
            <a:ext cx="8780463" cy="6731001"/>
            <a:chOff x="0" y="0"/>
            <a:chExt cx="5531" cy="4240"/>
          </a:xfrm>
        </p:grpSpPr>
        <p:sp>
          <p:nvSpPr>
            <p:cNvPr id="12294" name="AutoShape 3"/>
            <p:cNvSpPr>
              <a:spLocks/>
            </p:cNvSpPr>
            <p:nvPr/>
          </p:nvSpPr>
          <p:spPr bwMode="auto">
            <a:xfrm>
              <a:off x="3147" y="0"/>
              <a:ext cx="2368" cy="4240"/>
            </a:xfrm>
            <a:custGeom>
              <a:avLst/>
              <a:gdLst>
                <a:gd name="T0" fmla="*/ 76 w 21600"/>
                <a:gd name="T1" fmla="*/ 832 h 21600"/>
                <a:gd name="T2" fmla="*/ 0 w 21600"/>
                <a:gd name="T3" fmla="*/ 0 h 21600"/>
                <a:gd name="T4" fmla="*/ 259 w 21600"/>
                <a:gd name="T5" fmla="*/ 0 h 21600"/>
                <a:gd name="T6" fmla="*/ 260 w 21600"/>
                <a:gd name="T7" fmla="*/ 717 h 21600"/>
                <a:gd name="T8" fmla="*/ 76 w 21600"/>
                <a:gd name="T9" fmla="*/ 832 h 21600"/>
                <a:gd name="T10" fmla="*/ 76 w 21600"/>
                <a:gd name="T11" fmla="*/ 832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6285" y="21600"/>
                  </a:moveTo>
                  <a:cubicBezTo>
                    <a:pt x="5218" y="18156"/>
                    <a:pt x="1058" y="3586"/>
                    <a:pt x="0" y="0"/>
                  </a:cubicBezTo>
                  <a:cubicBezTo>
                    <a:pt x="4707" y="0"/>
                    <a:pt x="17495" y="0"/>
                    <a:pt x="21527" y="0"/>
                  </a:cubicBezTo>
                  <a:cubicBezTo>
                    <a:pt x="21527" y="5930"/>
                    <a:pt x="21600" y="17158"/>
                    <a:pt x="21600" y="18605"/>
                  </a:cubicBezTo>
                  <a:cubicBezTo>
                    <a:pt x="14093" y="20056"/>
                    <a:pt x="6285" y="21600"/>
                    <a:pt x="6285" y="21600"/>
                  </a:cubicBezTo>
                  <a:close/>
                  <a:moveTo>
                    <a:pt x="6285" y="21600"/>
                  </a:moveTo>
                </a:path>
              </a:pathLst>
            </a:custGeom>
            <a:solidFill>
              <a:srgbClr val="B900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pic>
          <p:nvPicPr>
            <p:cNvPr id="12295"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0" y="182"/>
              <a:ext cx="2019"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Line 5"/>
            <p:cNvSpPr>
              <a:spLocks noChangeShapeType="1"/>
            </p:cNvSpPr>
            <p:nvPr/>
          </p:nvSpPr>
          <p:spPr bwMode="auto">
            <a:xfrm>
              <a:off x="0" y="928"/>
              <a:ext cx="5531" cy="1"/>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sp>
        <p:nvSpPr>
          <p:cNvPr id="12291" name="Text Box 6"/>
          <p:cNvSpPr txBox="1">
            <a:spLocks noChangeArrowheads="1"/>
          </p:cNvSpPr>
          <p:nvPr/>
        </p:nvSpPr>
        <p:spPr bwMode="auto">
          <a:xfrm>
            <a:off x="7462838" y="5599113"/>
            <a:ext cx="3127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fld id="{2F8279B1-DDD0-473E-BA23-B9F99E311FDE}" type="slidenum">
              <a:rPr lang="en-US" sz="1400">
                <a:cs typeface="Arial" pitchFamily="34" charset="0"/>
                <a:sym typeface="Arial" pitchFamily="34" charset="0"/>
              </a:rPr>
              <a:pPr algn="ctr" eaLnBrk="1" hangingPunct="1"/>
              <a:t>12</a:t>
            </a:fld>
            <a:endParaRPr lang="en-US" sz="1400">
              <a:cs typeface="Arial" pitchFamily="34" charset="0"/>
              <a:sym typeface="Arial" pitchFamily="34" charset="0"/>
            </a:endParaRPr>
          </a:p>
        </p:txBody>
      </p:sp>
      <p:sp>
        <p:nvSpPr>
          <p:cNvPr id="12292" name="Rectangle 7"/>
          <p:cNvSpPr>
            <a:spLocks noGrp="1" noChangeArrowheads="1"/>
          </p:cNvSpPr>
          <p:nvPr>
            <p:ph type="body" idx="1"/>
          </p:nvPr>
        </p:nvSpPr>
        <p:spPr>
          <a:xfrm>
            <a:off x="152400" y="1524000"/>
            <a:ext cx="8991600" cy="5334000"/>
          </a:xfrm>
        </p:spPr>
        <p:txBody>
          <a:bodyPr rIns="132080"/>
          <a:lstStyle/>
          <a:p>
            <a:pPr marL="649288" indent="-609600">
              <a:buFontTx/>
              <a:buNone/>
            </a:pPr>
            <a:r>
              <a:rPr lang="en-US" u="sng" dirty="0" smtClean="0"/>
              <a:t>Activity Directions:</a:t>
            </a:r>
          </a:p>
          <a:p>
            <a:pPr marL="649288" indent="-609600">
              <a:buSzPct val="99000"/>
              <a:buFontTx/>
              <a:buAutoNum type="arabicPeriod"/>
            </a:pPr>
            <a:r>
              <a:rPr lang="en-US" dirty="0" smtClean="0"/>
              <a:t>Find a partner</a:t>
            </a:r>
          </a:p>
          <a:p>
            <a:pPr marL="649288" indent="-609600">
              <a:buSzPct val="99000"/>
              <a:buFontTx/>
              <a:buAutoNum type="arabicPeriod"/>
            </a:pPr>
            <a:r>
              <a:rPr lang="en-US" dirty="0" smtClean="0"/>
              <a:t>Turn and introduce yourself</a:t>
            </a:r>
          </a:p>
          <a:p>
            <a:pPr marL="649288" indent="-609600">
              <a:buSzPct val="99000"/>
              <a:buFontTx/>
              <a:buAutoNum type="arabicPeriod"/>
            </a:pPr>
            <a:r>
              <a:rPr lang="en-US" dirty="0" smtClean="0"/>
              <a:t>Share with your partner:</a:t>
            </a:r>
          </a:p>
          <a:p>
            <a:pPr marL="649288" indent="-609600">
              <a:buFontTx/>
              <a:buNone/>
            </a:pPr>
            <a:endParaRPr lang="en-US" sz="4400" dirty="0" smtClean="0">
              <a:solidFill>
                <a:srgbClr val="333399"/>
              </a:solidFill>
            </a:endParaRPr>
          </a:p>
          <a:p>
            <a:pPr marL="649288" indent="-609600">
              <a:buFontTx/>
              <a:buNone/>
            </a:pPr>
            <a:r>
              <a:rPr lang="en-US" sz="4400" dirty="0" smtClean="0">
                <a:solidFill>
                  <a:srgbClr val="333399"/>
                </a:solidFill>
              </a:rPr>
              <a:t>A highlight from </a:t>
            </a:r>
          </a:p>
          <a:p>
            <a:pPr marL="649288" indent="-609600">
              <a:buFontTx/>
              <a:buNone/>
            </a:pPr>
            <a:r>
              <a:rPr lang="en-US" sz="4400" dirty="0" smtClean="0">
                <a:solidFill>
                  <a:srgbClr val="333399"/>
                </a:solidFill>
              </a:rPr>
              <a:t>this 4-H year ...</a:t>
            </a:r>
          </a:p>
        </p:txBody>
      </p:sp>
      <p:sp>
        <p:nvSpPr>
          <p:cNvPr id="12293" name="Rectangle 8"/>
          <p:cNvSpPr>
            <a:spLocks/>
          </p:cNvSpPr>
          <p:nvPr/>
        </p:nvSpPr>
        <p:spPr bwMode="auto">
          <a:xfrm>
            <a:off x="-12700" y="304800"/>
            <a:ext cx="6172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39688" algn="ctr"/>
            <a:r>
              <a:rPr lang="en-US" sz="4000" b="1">
                <a:cs typeface="Arial" pitchFamily="34" charset="0"/>
                <a:sym typeface="Arial" pitchFamily="34" charset="0"/>
              </a:rPr>
              <a:t>Check-In</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066800"/>
            <a:ext cx="8229600" cy="1752600"/>
          </a:xfrm>
        </p:spPr>
        <p:txBody>
          <a:bodyPr rIns="132080"/>
          <a:lstStyle/>
          <a:p>
            <a:r>
              <a:rPr lang="en-US" sz="4800" b="1" i="1" u="sng" smtClean="0"/>
              <a:t>Expressing Gratitude</a:t>
            </a:r>
          </a:p>
        </p:txBody>
      </p:sp>
      <p:sp>
        <p:nvSpPr>
          <p:cNvPr id="231427" name="Rectangle 3"/>
          <p:cNvSpPr>
            <a:spLocks noGrp="1" noChangeArrowheads="1"/>
          </p:cNvSpPr>
          <p:nvPr>
            <p:ph type="body" idx="1"/>
          </p:nvPr>
        </p:nvSpPr>
        <p:spPr>
          <a:xfrm>
            <a:off x="990600" y="2819400"/>
            <a:ext cx="8153400" cy="4038600"/>
          </a:xfrm>
        </p:spPr>
        <p:txBody>
          <a:bodyPr rIns="132080"/>
          <a:lstStyle/>
          <a:p>
            <a:pPr>
              <a:lnSpc>
                <a:spcPct val="70000"/>
              </a:lnSpc>
              <a:spcBef>
                <a:spcPct val="0"/>
              </a:spcBef>
              <a:buClr>
                <a:srgbClr val="000000"/>
              </a:buClr>
              <a:buFont typeface="Chalkboard" charset="0"/>
              <a:buChar char="•"/>
            </a:pPr>
            <a:r>
              <a:rPr lang="en-US" sz="4800" smtClean="0">
                <a:latin typeface="Chalkboard Bold" charset="0"/>
                <a:sym typeface="Chalkboard Bold" charset="0"/>
              </a:rPr>
              <a:t>Shake hands </a:t>
            </a:r>
          </a:p>
          <a:p>
            <a:pPr>
              <a:lnSpc>
                <a:spcPct val="70000"/>
              </a:lnSpc>
              <a:spcBef>
                <a:spcPts val="3600"/>
              </a:spcBef>
              <a:buClr>
                <a:srgbClr val="000000"/>
              </a:buClr>
              <a:buFont typeface="Chalkboard" charset="0"/>
              <a:buChar char="•"/>
            </a:pPr>
            <a:r>
              <a:rPr lang="en-US" sz="4800" smtClean="0">
                <a:latin typeface="Chalkboard Bold" charset="0"/>
                <a:sym typeface="Chalkboard Bold" charset="0"/>
              </a:rPr>
              <a:t>Make eye contact</a:t>
            </a:r>
          </a:p>
          <a:p>
            <a:pPr>
              <a:lnSpc>
                <a:spcPct val="70000"/>
              </a:lnSpc>
              <a:spcBef>
                <a:spcPts val="3600"/>
              </a:spcBef>
              <a:buClr>
                <a:srgbClr val="000000"/>
              </a:buClr>
              <a:buFont typeface="Chalkboard" charset="0"/>
              <a:buChar char="•"/>
            </a:pPr>
            <a:r>
              <a:rPr lang="en-US" sz="4800" smtClean="0">
                <a:latin typeface="Chalkboard Bold" charset="0"/>
                <a:sym typeface="Chalkboard Bold" charset="0"/>
              </a:rPr>
              <a:t>Thank them for sharing</a:t>
            </a:r>
          </a:p>
          <a:p>
            <a:pPr>
              <a:lnSpc>
                <a:spcPct val="70000"/>
              </a:lnSpc>
              <a:spcBef>
                <a:spcPts val="3600"/>
              </a:spcBef>
              <a:buClr>
                <a:srgbClr val="000000"/>
              </a:buClr>
              <a:buFont typeface="Chalkboard" charset="0"/>
              <a:buChar char="•"/>
            </a:pPr>
            <a:r>
              <a:rPr lang="en-US" sz="4800" smtClean="0">
                <a:latin typeface="Chalkboard Bold" charset="0"/>
                <a:sym typeface="Chalkboard Bold" charset="0"/>
              </a:rPr>
              <a:t>Find a new partner</a:t>
            </a:r>
          </a:p>
        </p:txBody>
      </p:sp>
      <p:grpSp>
        <p:nvGrpSpPr>
          <p:cNvPr id="13316" name="Group 4"/>
          <p:cNvGrpSpPr>
            <a:grpSpLocks/>
          </p:cNvGrpSpPr>
          <p:nvPr/>
        </p:nvGrpSpPr>
        <p:grpSpPr bwMode="auto">
          <a:xfrm>
            <a:off x="0" y="0"/>
            <a:ext cx="9170988" cy="1222375"/>
            <a:chOff x="0" y="0"/>
            <a:chExt cx="5777" cy="770"/>
          </a:xfrm>
        </p:grpSpPr>
        <p:sp>
          <p:nvSpPr>
            <p:cNvPr id="13317" name="AutoShape 5"/>
            <p:cNvSpPr>
              <a:spLocks/>
            </p:cNvSpPr>
            <p:nvPr/>
          </p:nvSpPr>
          <p:spPr bwMode="auto">
            <a:xfrm>
              <a:off x="0" y="0"/>
              <a:ext cx="5777" cy="770"/>
            </a:xfrm>
            <a:custGeom>
              <a:avLst/>
              <a:gdLst>
                <a:gd name="T0" fmla="*/ 5697 w 21600"/>
                <a:gd name="T1" fmla="*/ 340 h 21600"/>
                <a:gd name="T2" fmla="*/ 349 w 21600"/>
                <a:gd name="T3" fmla="*/ 770 h 21600"/>
                <a:gd name="T4" fmla="*/ 0 w 21600"/>
                <a:gd name="T5" fmla="*/ 0 h 21600"/>
                <a:gd name="T6" fmla="*/ 5777 w 21600"/>
                <a:gd name="T7" fmla="*/ 0 h 21600"/>
                <a:gd name="T8" fmla="*/ 5697 w 21600"/>
                <a:gd name="T9" fmla="*/ 340 h 21600"/>
                <a:gd name="T10" fmla="*/ 5697 w 21600"/>
                <a:gd name="T11" fmla="*/ 34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301" y="9541"/>
                  </a:moveTo>
                  <a:lnTo>
                    <a:pt x="1304" y="21600"/>
                  </a:lnTo>
                  <a:lnTo>
                    <a:pt x="0" y="0"/>
                  </a:lnTo>
                  <a:lnTo>
                    <a:pt x="21600" y="0"/>
                  </a:lnTo>
                  <a:lnTo>
                    <a:pt x="21301" y="9541"/>
                  </a:lnTo>
                  <a:close/>
                  <a:moveTo>
                    <a:pt x="21301" y="9541"/>
                  </a:moveTo>
                </a:path>
              </a:pathLst>
            </a:custGeom>
            <a:solidFill>
              <a:srgbClr val="B90024"/>
            </a:solidFill>
            <a:ln>
              <a:noFill/>
            </a:ln>
            <a:effectLst>
              <a:outerShdw dist="101600" dir="2700000" algn="ctr" rotWithShape="0">
                <a:schemeClr val="bg2">
                  <a:alpha val="75000"/>
                </a:schemeClr>
              </a:outerShdw>
            </a:effectLst>
            <a:extLst>
              <a:ext uri="{91240B29-F687-4F45-9708-019B960494DF}">
                <a14:hiddenLine xmlns:a14="http://schemas.microsoft.com/office/drawing/2010/main" w="19050">
                  <a:solidFill>
                    <a:srgbClr val="000000"/>
                  </a:solidFill>
                  <a:round/>
                  <a:headEnd/>
                  <a:tailEnd/>
                </a14:hiddenLine>
              </a:ext>
            </a:extLst>
          </p:spPr>
          <p:txBody>
            <a:bodyPr lIns="0" tIns="0" rIns="0" bIns="0"/>
            <a:lstStyle/>
            <a:p>
              <a:endParaRPr lang="en-US"/>
            </a:p>
          </p:txBody>
        </p:sp>
        <p:pic>
          <p:nvPicPr>
            <p:cNvPr id="13318"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 y="77"/>
              <a:ext cx="2055"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97156" presetClass="entr" presetSubtype="45566688" fill="hold" grpId="0" nodeType="clickEffect">
                                  <p:stCondLst>
                                    <p:cond delay="0"/>
                                  </p:stCondLst>
                                  <p:childTnLst>
                                    <p:set>
                                      <p:cBhvr>
                                        <p:cTn id="6" dur="1" fill="hold">
                                          <p:stCondLst>
                                            <p:cond delay="499"/>
                                          </p:stCondLst>
                                        </p:cTn>
                                        <p:tgtEl>
                                          <p:spTgt spid="2314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97156" presetClass="entr" presetSubtype="45566688" fill="hold" grpId="0" nodeType="clickEffect">
                                  <p:stCondLst>
                                    <p:cond delay="0"/>
                                  </p:stCondLst>
                                  <p:childTnLst>
                                    <p:set>
                                      <p:cBhvr>
                                        <p:cTn id="10" dur="1" fill="hold">
                                          <p:stCondLst>
                                            <p:cond delay="499"/>
                                          </p:stCondLst>
                                        </p:cTn>
                                        <p:tgtEl>
                                          <p:spTgt spid="2314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297156" presetClass="entr" presetSubtype="45566688" fill="hold" grpId="0" nodeType="clickEffect">
                                  <p:stCondLst>
                                    <p:cond delay="0"/>
                                  </p:stCondLst>
                                  <p:childTnLst>
                                    <p:set>
                                      <p:cBhvr>
                                        <p:cTn id="14" dur="1" fill="hold">
                                          <p:stCondLst>
                                            <p:cond delay="499"/>
                                          </p:stCondLst>
                                        </p:cTn>
                                        <p:tgtEl>
                                          <p:spTgt spid="2314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297156" presetClass="entr" presetSubtype="45566688" fill="hold" grpId="0" nodeType="clickEffect">
                                  <p:stCondLst>
                                    <p:cond delay="0"/>
                                  </p:stCondLst>
                                  <p:childTnLst>
                                    <p:set>
                                      <p:cBhvr>
                                        <p:cTn id="18" dur="1" fill="hold">
                                          <p:stCondLst>
                                            <p:cond delay="499"/>
                                          </p:stCondLst>
                                        </p:cTn>
                                        <p:tgtEl>
                                          <p:spTgt spid="2314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2"/>
          <p:cNvGrpSpPr>
            <a:grpSpLocks/>
          </p:cNvGrpSpPr>
          <p:nvPr/>
        </p:nvGrpSpPr>
        <p:grpSpPr bwMode="auto">
          <a:xfrm>
            <a:off x="403225" y="-55563"/>
            <a:ext cx="8780463" cy="6731001"/>
            <a:chOff x="0" y="0"/>
            <a:chExt cx="5531" cy="4240"/>
          </a:xfrm>
        </p:grpSpPr>
        <p:sp>
          <p:nvSpPr>
            <p:cNvPr id="14342" name="AutoShape 3"/>
            <p:cNvSpPr>
              <a:spLocks/>
            </p:cNvSpPr>
            <p:nvPr/>
          </p:nvSpPr>
          <p:spPr bwMode="auto">
            <a:xfrm>
              <a:off x="3147" y="0"/>
              <a:ext cx="2368" cy="4240"/>
            </a:xfrm>
            <a:custGeom>
              <a:avLst/>
              <a:gdLst>
                <a:gd name="T0" fmla="*/ 76 w 21600"/>
                <a:gd name="T1" fmla="*/ 832 h 21600"/>
                <a:gd name="T2" fmla="*/ 0 w 21600"/>
                <a:gd name="T3" fmla="*/ 0 h 21600"/>
                <a:gd name="T4" fmla="*/ 259 w 21600"/>
                <a:gd name="T5" fmla="*/ 0 h 21600"/>
                <a:gd name="T6" fmla="*/ 260 w 21600"/>
                <a:gd name="T7" fmla="*/ 717 h 21600"/>
                <a:gd name="T8" fmla="*/ 76 w 21600"/>
                <a:gd name="T9" fmla="*/ 832 h 21600"/>
                <a:gd name="T10" fmla="*/ 76 w 21600"/>
                <a:gd name="T11" fmla="*/ 832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6285" y="21600"/>
                  </a:moveTo>
                  <a:cubicBezTo>
                    <a:pt x="5218" y="18156"/>
                    <a:pt x="1058" y="3586"/>
                    <a:pt x="0" y="0"/>
                  </a:cubicBezTo>
                  <a:cubicBezTo>
                    <a:pt x="4707" y="0"/>
                    <a:pt x="17495" y="0"/>
                    <a:pt x="21527" y="0"/>
                  </a:cubicBezTo>
                  <a:cubicBezTo>
                    <a:pt x="21527" y="5930"/>
                    <a:pt x="21600" y="17158"/>
                    <a:pt x="21600" y="18605"/>
                  </a:cubicBezTo>
                  <a:cubicBezTo>
                    <a:pt x="14093" y="20056"/>
                    <a:pt x="6285" y="21600"/>
                    <a:pt x="6285" y="21600"/>
                  </a:cubicBezTo>
                  <a:close/>
                  <a:moveTo>
                    <a:pt x="6285" y="21600"/>
                  </a:moveTo>
                </a:path>
              </a:pathLst>
            </a:custGeom>
            <a:solidFill>
              <a:srgbClr val="B900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pic>
          <p:nvPicPr>
            <p:cNvPr id="14343"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0" y="182"/>
              <a:ext cx="2019"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Line 5"/>
            <p:cNvSpPr>
              <a:spLocks noChangeShapeType="1"/>
            </p:cNvSpPr>
            <p:nvPr/>
          </p:nvSpPr>
          <p:spPr bwMode="auto">
            <a:xfrm>
              <a:off x="0" y="928"/>
              <a:ext cx="5531" cy="1"/>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sp>
        <p:nvSpPr>
          <p:cNvPr id="14339" name="Text Box 6"/>
          <p:cNvSpPr txBox="1">
            <a:spLocks noChangeArrowheads="1"/>
          </p:cNvSpPr>
          <p:nvPr/>
        </p:nvSpPr>
        <p:spPr bwMode="auto">
          <a:xfrm>
            <a:off x="7462838" y="5599113"/>
            <a:ext cx="3127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fld id="{0724884E-45A4-41B7-B716-C5CE7F64D934}" type="slidenum">
              <a:rPr lang="en-US" sz="1400">
                <a:cs typeface="Arial" pitchFamily="34" charset="0"/>
                <a:sym typeface="Arial" pitchFamily="34" charset="0"/>
              </a:rPr>
              <a:pPr algn="ctr" eaLnBrk="1" hangingPunct="1"/>
              <a:t>14</a:t>
            </a:fld>
            <a:endParaRPr lang="en-US" sz="1400">
              <a:cs typeface="Arial" pitchFamily="34" charset="0"/>
              <a:sym typeface="Arial" pitchFamily="34" charset="0"/>
            </a:endParaRPr>
          </a:p>
        </p:txBody>
      </p:sp>
      <p:sp>
        <p:nvSpPr>
          <p:cNvPr id="14340" name="Rectangle 7"/>
          <p:cNvSpPr>
            <a:spLocks noGrp="1" noChangeArrowheads="1"/>
          </p:cNvSpPr>
          <p:nvPr>
            <p:ph type="body" idx="1"/>
          </p:nvPr>
        </p:nvSpPr>
        <p:spPr>
          <a:xfrm>
            <a:off x="152400" y="1524000"/>
            <a:ext cx="8458200" cy="5334000"/>
          </a:xfrm>
        </p:spPr>
        <p:txBody>
          <a:bodyPr rIns="132080"/>
          <a:lstStyle/>
          <a:p>
            <a:pPr marL="649288" indent="-609600">
              <a:buFontTx/>
              <a:buNone/>
            </a:pPr>
            <a:r>
              <a:rPr lang="en-US" u="sng" dirty="0" smtClean="0"/>
              <a:t>Activity Directions:</a:t>
            </a:r>
          </a:p>
          <a:p>
            <a:pPr marL="649288" indent="-609600">
              <a:buSzPct val="99000"/>
              <a:buFontTx/>
              <a:buAutoNum type="arabicPeriod"/>
            </a:pPr>
            <a:r>
              <a:rPr lang="en-US" dirty="0" smtClean="0"/>
              <a:t>Find a new partner</a:t>
            </a:r>
          </a:p>
          <a:p>
            <a:pPr marL="649288" indent="-609600">
              <a:buSzPct val="99000"/>
              <a:buFontTx/>
              <a:buAutoNum type="arabicPeriod"/>
            </a:pPr>
            <a:r>
              <a:rPr lang="en-US" dirty="0" smtClean="0"/>
              <a:t>Turn and introduce yourself</a:t>
            </a:r>
          </a:p>
          <a:p>
            <a:pPr marL="649288" indent="-609600">
              <a:buSzPct val="99000"/>
              <a:buFontTx/>
              <a:buAutoNum type="arabicPeriod"/>
            </a:pPr>
            <a:r>
              <a:rPr lang="en-US" dirty="0" smtClean="0"/>
              <a:t>Share with your partner:</a:t>
            </a:r>
          </a:p>
          <a:p>
            <a:pPr marL="649288" indent="-609600">
              <a:buFontTx/>
              <a:buNone/>
            </a:pPr>
            <a:endParaRPr lang="en-US" sz="2400" dirty="0" smtClean="0">
              <a:solidFill>
                <a:srgbClr val="333399"/>
              </a:solidFill>
            </a:endParaRPr>
          </a:p>
          <a:p>
            <a:pPr marL="649288" indent="-609600">
              <a:buFontTx/>
              <a:buNone/>
            </a:pPr>
            <a:r>
              <a:rPr lang="en-US" sz="4800" dirty="0" smtClean="0">
                <a:solidFill>
                  <a:srgbClr val="333399"/>
                </a:solidFill>
              </a:rPr>
              <a:t>One gift you </a:t>
            </a:r>
          </a:p>
          <a:p>
            <a:pPr marL="649288" indent="-609600">
              <a:buFontTx/>
              <a:buNone/>
            </a:pPr>
            <a:r>
              <a:rPr lang="en-US" sz="4800" dirty="0" smtClean="0">
                <a:solidFill>
                  <a:srgbClr val="333399"/>
                </a:solidFill>
              </a:rPr>
              <a:t>    bring to teaching…</a:t>
            </a:r>
          </a:p>
        </p:txBody>
      </p:sp>
      <p:sp>
        <p:nvSpPr>
          <p:cNvPr id="14341" name="Rectangle 8"/>
          <p:cNvSpPr>
            <a:spLocks/>
          </p:cNvSpPr>
          <p:nvPr/>
        </p:nvSpPr>
        <p:spPr bwMode="auto">
          <a:xfrm>
            <a:off x="-12700" y="304800"/>
            <a:ext cx="6172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39688" algn="ctr"/>
            <a:r>
              <a:rPr lang="en-US" sz="4000" b="1">
                <a:cs typeface="Arial" pitchFamily="34" charset="0"/>
                <a:sym typeface="Arial" pitchFamily="34" charset="0"/>
              </a:rPr>
              <a:t>Check-In</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066800"/>
            <a:ext cx="8229600" cy="1752600"/>
          </a:xfrm>
        </p:spPr>
        <p:txBody>
          <a:bodyPr rIns="132080"/>
          <a:lstStyle/>
          <a:p>
            <a:r>
              <a:rPr lang="en-US" sz="4800" b="1" i="1" u="sng" smtClean="0"/>
              <a:t>Expressing Gratitude</a:t>
            </a:r>
          </a:p>
        </p:txBody>
      </p:sp>
      <p:sp>
        <p:nvSpPr>
          <p:cNvPr id="232451" name="Rectangle 3"/>
          <p:cNvSpPr>
            <a:spLocks noGrp="1" noChangeArrowheads="1"/>
          </p:cNvSpPr>
          <p:nvPr>
            <p:ph type="body" idx="1"/>
          </p:nvPr>
        </p:nvSpPr>
        <p:spPr>
          <a:xfrm>
            <a:off x="990600" y="2819400"/>
            <a:ext cx="8153400" cy="4038600"/>
          </a:xfrm>
        </p:spPr>
        <p:txBody>
          <a:bodyPr rIns="132080"/>
          <a:lstStyle/>
          <a:p>
            <a:pPr>
              <a:lnSpc>
                <a:spcPct val="70000"/>
              </a:lnSpc>
              <a:spcBef>
                <a:spcPct val="0"/>
              </a:spcBef>
              <a:buClr>
                <a:srgbClr val="000000"/>
              </a:buClr>
              <a:buFont typeface="Chalkboard" charset="0"/>
              <a:buChar char="•"/>
            </a:pPr>
            <a:r>
              <a:rPr lang="en-US" sz="4800" smtClean="0">
                <a:latin typeface="Chalkboard Bold" charset="0"/>
                <a:sym typeface="Chalkboard Bold" charset="0"/>
              </a:rPr>
              <a:t>Shake hands </a:t>
            </a:r>
          </a:p>
          <a:p>
            <a:pPr>
              <a:lnSpc>
                <a:spcPct val="70000"/>
              </a:lnSpc>
              <a:spcBef>
                <a:spcPts val="3600"/>
              </a:spcBef>
              <a:buClr>
                <a:srgbClr val="000000"/>
              </a:buClr>
              <a:buFont typeface="Chalkboard" charset="0"/>
              <a:buChar char="•"/>
            </a:pPr>
            <a:r>
              <a:rPr lang="en-US" sz="4800" smtClean="0">
                <a:latin typeface="Chalkboard Bold" charset="0"/>
                <a:sym typeface="Chalkboard Bold" charset="0"/>
              </a:rPr>
              <a:t>Make eye contact</a:t>
            </a:r>
          </a:p>
          <a:p>
            <a:pPr>
              <a:lnSpc>
                <a:spcPct val="70000"/>
              </a:lnSpc>
              <a:spcBef>
                <a:spcPts val="3600"/>
              </a:spcBef>
              <a:buClr>
                <a:srgbClr val="000000"/>
              </a:buClr>
              <a:buFont typeface="Chalkboard" charset="0"/>
              <a:buChar char="•"/>
            </a:pPr>
            <a:r>
              <a:rPr lang="en-US" sz="4800" smtClean="0">
                <a:latin typeface="Chalkboard Bold" charset="0"/>
                <a:sym typeface="Chalkboard Bold" charset="0"/>
              </a:rPr>
              <a:t>Thank them for sharing</a:t>
            </a:r>
          </a:p>
        </p:txBody>
      </p:sp>
      <p:grpSp>
        <p:nvGrpSpPr>
          <p:cNvPr id="15364" name="Group 4"/>
          <p:cNvGrpSpPr>
            <a:grpSpLocks/>
          </p:cNvGrpSpPr>
          <p:nvPr/>
        </p:nvGrpSpPr>
        <p:grpSpPr bwMode="auto">
          <a:xfrm>
            <a:off x="0" y="0"/>
            <a:ext cx="9170988" cy="1222375"/>
            <a:chOff x="0" y="0"/>
            <a:chExt cx="5777" cy="770"/>
          </a:xfrm>
        </p:grpSpPr>
        <p:sp>
          <p:nvSpPr>
            <p:cNvPr id="15365" name="AutoShape 5"/>
            <p:cNvSpPr>
              <a:spLocks/>
            </p:cNvSpPr>
            <p:nvPr/>
          </p:nvSpPr>
          <p:spPr bwMode="auto">
            <a:xfrm>
              <a:off x="0" y="0"/>
              <a:ext cx="5777" cy="770"/>
            </a:xfrm>
            <a:custGeom>
              <a:avLst/>
              <a:gdLst>
                <a:gd name="T0" fmla="*/ 5697 w 21600"/>
                <a:gd name="T1" fmla="*/ 340 h 21600"/>
                <a:gd name="T2" fmla="*/ 349 w 21600"/>
                <a:gd name="T3" fmla="*/ 770 h 21600"/>
                <a:gd name="T4" fmla="*/ 0 w 21600"/>
                <a:gd name="T5" fmla="*/ 0 h 21600"/>
                <a:gd name="T6" fmla="*/ 5777 w 21600"/>
                <a:gd name="T7" fmla="*/ 0 h 21600"/>
                <a:gd name="T8" fmla="*/ 5697 w 21600"/>
                <a:gd name="T9" fmla="*/ 340 h 21600"/>
                <a:gd name="T10" fmla="*/ 5697 w 21600"/>
                <a:gd name="T11" fmla="*/ 34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301" y="9541"/>
                  </a:moveTo>
                  <a:lnTo>
                    <a:pt x="1304" y="21600"/>
                  </a:lnTo>
                  <a:lnTo>
                    <a:pt x="0" y="0"/>
                  </a:lnTo>
                  <a:lnTo>
                    <a:pt x="21600" y="0"/>
                  </a:lnTo>
                  <a:lnTo>
                    <a:pt x="21301" y="9541"/>
                  </a:lnTo>
                  <a:close/>
                  <a:moveTo>
                    <a:pt x="21301" y="9541"/>
                  </a:moveTo>
                </a:path>
              </a:pathLst>
            </a:custGeom>
            <a:solidFill>
              <a:srgbClr val="B90024"/>
            </a:solidFill>
            <a:ln>
              <a:noFill/>
            </a:ln>
            <a:effectLst>
              <a:outerShdw dist="101600" dir="2700000" algn="ctr" rotWithShape="0">
                <a:schemeClr val="bg2">
                  <a:alpha val="75000"/>
                </a:schemeClr>
              </a:outerShdw>
            </a:effectLst>
            <a:extLst>
              <a:ext uri="{91240B29-F687-4F45-9708-019B960494DF}">
                <a14:hiddenLine xmlns:a14="http://schemas.microsoft.com/office/drawing/2010/main" w="19050">
                  <a:solidFill>
                    <a:srgbClr val="000000"/>
                  </a:solidFill>
                  <a:round/>
                  <a:headEnd/>
                  <a:tailEnd/>
                </a14:hiddenLine>
              </a:ext>
            </a:extLst>
          </p:spPr>
          <p:txBody>
            <a:bodyPr lIns="0" tIns="0" rIns="0" bIns="0"/>
            <a:lstStyle/>
            <a:p>
              <a:endParaRPr lang="en-US"/>
            </a:p>
          </p:txBody>
        </p:sp>
        <p:pic>
          <p:nvPicPr>
            <p:cNvPr id="15366"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 y="77"/>
              <a:ext cx="2055"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97156" presetClass="entr" presetSubtype="45566688" fill="hold" grpId="0" nodeType="clickEffect">
                                  <p:stCondLst>
                                    <p:cond delay="0"/>
                                  </p:stCondLst>
                                  <p:childTnLst>
                                    <p:set>
                                      <p:cBhvr>
                                        <p:cTn id="6" dur="1" fill="hold">
                                          <p:stCondLst>
                                            <p:cond delay="499"/>
                                          </p:stCondLst>
                                        </p:cTn>
                                        <p:tgtEl>
                                          <p:spTgt spid="2324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97156" presetClass="entr" presetSubtype="45566688" fill="hold" grpId="0" nodeType="clickEffect">
                                  <p:stCondLst>
                                    <p:cond delay="0"/>
                                  </p:stCondLst>
                                  <p:childTnLst>
                                    <p:set>
                                      <p:cBhvr>
                                        <p:cTn id="10" dur="1" fill="hold">
                                          <p:stCondLst>
                                            <p:cond delay="499"/>
                                          </p:stCondLst>
                                        </p:cTn>
                                        <p:tgtEl>
                                          <p:spTgt spid="2324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297156" presetClass="entr" presetSubtype="45566688" fill="hold" grpId="0" nodeType="clickEffect">
                                  <p:stCondLst>
                                    <p:cond delay="0"/>
                                  </p:stCondLst>
                                  <p:childTnLst>
                                    <p:set>
                                      <p:cBhvr>
                                        <p:cTn id="14" dur="1" fill="hold">
                                          <p:stCondLst>
                                            <p:cond delay="499"/>
                                          </p:stCondLst>
                                        </p:cTn>
                                        <p:tgtEl>
                                          <p:spTgt spid="2324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Slide Number Placeholder 1"/>
          <p:cNvSpPr>
            <a:spLocks noGrp="1"/>
          </p:cNvSpPr>
          <p:nvPr>
            <p:ph type="sldNum" sz="quarter" idx="10"/>
          </p:nvPr>
        </p:nvSpPr>
        <p:spPr/>
        <p:txBody>
          <a:bodyPr/>
          <a:lstStyle/>
          <a:p>
            <a:fld id="{ABF14ADF-C6E5-4D2F-8614-99E83376C905}" type="slidenum">
              <a:rPr lang="en-US">
                <a:solidFill>
                  <a:srgbClr val="000000"/>
                </a:solidFill>
              </a:rPr>
              <a:pPr/>
              <a:t>16</a:t>
            </a:fld>
            <a:endParaRPr lang="en-US">
              <a:solidFill>
                <a:srgbClr val="000000"/>
              </a:solidFill>
            </a:endParaRPr>
          </a:p>
        </p:txBody>
      </p:sp>
      <p:grpSp>
        <p:nvGrpSpPr>
          <p:cNvPr id="421890" name="Group 1026"/>
          <p:cNvGrpSpPr>
            <a:grpSpLocks/>
          </p:cNvGrpSpPr>
          <p:nvPr/>
        </p:nvGrpSpPr>
        <p:grpSpPr bwMode="auto">
          <a:xfrm>
            <a:off x="0" y="-914400"/>
            <a:ext cx="9982200" cy="7769225"/>
            <a:chOff x="0" y="-576"/>
            <a:chExt cx="6288" cy="4894"/>
          </a:xfrm>
        </p:grpSpPr>
        <p:sp>
          <p:nvSpPr>
            <p:cNvPr id="421891" name="Freeform 1027"/>
            <p:cNvSpPr>
              <a:spLocks/>
            </p:cNvSpPr>
            <p:nvPr/>
          </p:nvSpPr>
          <p:spPr bwMode="ltGray">
            <a:xfrm>
              <a:off x="0" y="48"/>
              <a:ext cx="1872" cy="4176"/>
            </a:xfrm>
            <a:custGeom>
              <a:avLst/>
              <a:gdLst>
                <a:gd name="T0" fmla="*/ 0 w 1823"/>
                <a:gd name="T1" fmla="*/ 0 h 4204"/>
                <a:gd name="T2" fmla="*/ 2253 w 1823"/>
                <a:gd name="T3" fmla="*/ 0 h 4204"/>
                <a:gd name="T4" fmla="*/ 914 w 1823"/>
                <a:gd name="T5" fmla="*/ 3985 h 4204"/>
                <a:gd name="T6" fmla="*/ 0 w 1823"/>
                <a:gd name="T7" fmla="*/ 3813 h 4204"/>
                <a:gd name="T8" fmla="*/ 0 w 1823"/>
                <a:gd name="T9" fmla="*/ 0 h 4204"/>
                <a:gd name="T10" fmla="*/ 0 60000 65536"/>
                <a:gd name="T11" fmla="*/ 0 60000 65536"/>
                <a:gd name="T12" fmla="*/ 0 60000 65536"/>
                <a:gd name="T13" fmla="*/ 0 60000 65536"/>
                <a:gd name="T14" fmla="*/ 0 60000 65536"/>
                <a:gd name="T15" fmla="*/ 0 w 1823"/>
                <a:gd name="T16" fmla="*/ 0 h 4204"/>
                <a:gd name="T17" fmla="*/ 1823 w 1823"/>
                <a:gd name="T18" fmla="*/ 4204 h 4204"/>
              </a:gdLst>
              <a:ahLst/>
              <a:cxnLst>
                <a:cxn ang="T10">
                  <a:pos x="T0" y="T1"/>
                </a:cxn>
                <a:cxn ang="T11">
                  <a:pos x="T2" y="T3"/>
                </a:cxn>
                <a:cxn ang="T12">
                  <a:pos x="T4" y="T5"/>
                </a:cxn>
                <a:cxn ang="T13">
                  <a:pos x="T6" y="T7"/>
                </a:cxn>
                <a:cxn ang="T14">
                  <a:pos x="T8" y="T9"/>
                </a:cxn>
              </a:cxnLst>
              <a:rect l="T15" t="T16" r="T17" b="T18"/>
              <a:pathLst>
                <a:path w="1823" h="4204">
                  <a:moveTo>
                    <a:pt x="0" y="0"/>
                  </a:moveTo>
                  <a:lnTo>
                    <a:pt x="1823" y="0"/>
                  </a:lnTo>
                  <a:lnTo>
                    <a:pt x="739" y="4204"/>
                  </a:lnTo>
                  <a:lnTo>
                    <a:pt x="0" y="4023"/>
                  </a:lnTo>
                  <a:lnTo>
                    <a:pt x="0" y="0"/>
                  </a:lnTo>
                  <a:close/>
                </a:path>
              </a:pathLst>
            </a:custGeom>
            <a:solidFill>
              <a:srgbClr val="A500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000000"/>
                </a:solidFill>
                <a:sym typeface="Arial" pitchFamily="34" charset="0"/>
              </a:endParaRPr>
            </a:p>
          </p:txBody>
        </p:sp>
        <p:sp>
          <p:nvSpPr>
            <p:cNvPr id="421892" name="Freeform 1028"/>
            <p:cNvSpPr>
              <a:spLocks/>
            </p:cNvSpPr>
            <p:nvPr/>
          </p:nvSpPr>
          <p:spPr bwMode="ltGray">
            <a:xfrm>
              <a:off x="0" y="0"/>
              <a:ext cx="1872" cy="4035"/>
            </a:xfrm>
            <a:custGeom>
              <a:avLst/>
              <a:gdLst>
                <a:gd name="T0" fmla="*/ 0 w 1844"/>
                <a:gd name="T1" fmla="*/ 0 h 4026"/>
                <a:gd name="T2" fmla="*/ 2080 w 1844"/>
                <a:gd name="T3" fmla="*/ 3 h 4026"/>
                <a:gd name="T4" fmla="*/ 896 w 1844"/>
                <a:gd name="T5" fmla="*/ 4098 h 4026"/>
                <a:gd name="T6" fmla="*/ 4 w 1844"/>
                <a:gd name="T7" fmla="*/ 3506 h 4026"/>
                <a:gd name="T8" fmla="*/ 0 w 1844"/>
                <a:gd name="T9" fmla="*/ 0 h 4026"/>
                <a:gd name="T10" fmla="*/ 0 60000 65536"/>
                <a:gd name="T11" fmla="*/ 0 60000 65536"/>
                <a:gd name="T12" fmla="*/ 0 60000 65536"/>
                <a:gd name="T13" fmla="*/ 0 60000 65536"/>
                <a:gd name="T14" fmla="*/ 0 60000 65536"/>
                <a:gd name="T15" fmla="*/ 0 w 1844"/>
                <a:gd name="T16" fmla="*/ 0 h 4026"/>
                <a:gd name="T17" fmla="*/ 1844 w 1844"/>
                <a:gd name="T18" fmla="*/ 4026 h 4026"/>
              </a:gdLst>
              <a:ahLst/>
              <a:cxnLst>
                <a:cxn ang="T10">
                  <a:pos x="T0" y="T1"/>
                </a:cxn>
                <a:cxn ang="T11">
                  <a:pos x="T2" y="T3"/>
                </a:cxn>
                <a:cxn ang="T12">
                  <a:pos x="T4" y="T5"/>
                </a:cxn>
                <a:cxn ang="T13">
                  <a:pos x="T6" y="T7"/>
                </a:cxn>
                <a:cxn ang="T14">
                  <a:pos x="T8" y="T9"/>
                </a:cxn>
              </a:cxnLst>
              <a:rect l="T15" t="T16" r="T17" b="T18"/>
              <a:pathLst>
                <a:path w="1844" h="4026">
                  <a:moveTo>
                    <a:pt x="0" y="0"/>
                  </a:moveTo>
                  <a:cubicBezTo>
                    <a:pt x="477" y="0"/>
                    <a:pt x="1412" y="3"/>
                    <a:pt x="1844" y="3"/>
                  </a:cubicBezTo>
                  <a:cubicBezTo>
                    <a:pt x="1697" y="570"/>
                    <a:pt x="1028" y="3098"/>
                    <a:pt x="795" y="4026"/>
                  </a:cubicBezTo>
                  <a:cubicBezTo>
                    <a:pt x="394" y="3803"/>
                    <a:pt x="322" y="3777"/>
                    <a:pt x="4" y="3442"/>
                  </a:cubicBezTo>
                  <a:cubicBezTo>
                    <a:pt x="13" y="2792"/>
                    <a:pt x="0" y="506"/>
                    <a:pt x="0" y="0"/>
                  </a:cubicBezTo>
                  <a:close/>
                </a:path>
              </a:pathLst>
            </a:custGeom>
            <a:solidFill>
              <a:srgbClr val="CC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000000"/>
                </a:solidFill>
                <a:sym typeface="Arial" pitchFamily="34" charset="0"/>
              </a:endParaRPr>
            </a:p>
          </p:txBody>
        </p:sp>
        <p:sp>
          <p:nvSpPr>
            <p:cNvPr id="421893" name="Freeform 1029"/>
            <p:cNvSpPr>
              <a:spLocks/>
            </p:cNvSpPr>
            <p:nvPr/>
          </p:nvSpPr>
          <p:spPr bwMode="ltGray">
            <a:xfrm>
              <a:off x="0" y="0"/>
              <a:ext cx="1872" cy="768"/>
            </a:xfrm>
            <a:custGeom>
              <a:avLst/>
              <a:gdLst>
                <a:gd name="T0" fmla="*/ 0 w 1872"/>
                <a:gd name="T1" fmla="*/ 2 h 790"/>
                <a:gd name="T2" fmla="*/ 1872 w 1872"/>
                <a:gd name="T3" fmla="*/ 2 h 790"/>
                <a:gd name="T4" fmla="*/ 1664 w 1872"/>
                <a:gd name="T5" fmla="*/ 630 h 790"/>
                <a:gd name="T6" fmla="*/ 0 w 1872"/>
                <a:gd name="T7" fmla="*/ 630 h 790"/>
                <a:gd name="T8" fmla="*/ 0 w 1872"/>
                <a:gd name="T9" fmla="*/ 2 h 790"/>
                <a:gd name="T10" fmla="*/ 0 60000 65536"/>
                <a:gd name="T11" fmla="*/ 0 60000 65536"/>
                <a:gd name="T12" fmla="*/ 0 60000 65536"/>
                <a:gd name="T13" fmla="*/ 0 60000 65536"/>
                <a:gd name="T14" fmla="*/ 0 60000 65536"/>
                <a:gd name="T15" fmla="*/ 0 w 1872"/>
                <a:gd name="T16" fmla="*/ 0 h 790"/>
                <a:gd name="T17" fmla="*/ 1872 w 1872"/>
                <a:gd name="T18" fmla="*/ 790 h 790"/>
              </a:gdLst>
              <a:ahLst/>
              <a:cxnLst>
                <a:cxn ang="T10">
                  <a:pos x="T0" y="T1"/>
                </a:cxn>
                <a:cxn ang="T11">
                  <a:pos x="T2" y="T3"/>
                </a:cxn>
                <a:cxn ang="T12">
                  <a:pos x="T4" y="T5"/>
                </a:cxn>
                <a:cxn ang="T13">
                  <a:pos x="T6" y="T7"/>
                </a:cxn>
                <a:cxn ang="T14">
                  <a:pos x="T8" y="T9"/>
                </a:cxn>
              </a:cxnLst>
              <a:rect l="T15" t="T16" r="T17" b="T18"/>
              <a:pathLst>
                <a:path w="1872" h="790">
                  <a:moveTo>
                    <a:pt x="0" y="2"/>
                  </a:moveTo>
                  <a:cubicBezTo>
                    <a:pt x="281" y="0"/>
                    <a:pt x="959" y="3"/>
                    <a:pt x="1872" y="2"/>
                  </a:cubicBezTo>
                  <a:cubicBezTo>
                    <a:pt x="1822" y="194"/>
                    <a:pt x="1734" y="520"/>
                    <a:pt x="1664" y="790"/>
                  </a:cubicBezTo>
                  <a:cubicBezTo>
                    <a:pt x="877" y="789"/>
                    <a:pt x="272" y="790"/>
                    <a:pt x="0" y="790"/>
                  </a:cubicBezTo>
                  <a:cubicBezTo>
                    <a:pt x="0" y="450"/>
                    <a:pt x="0" y="366"/>
                    <a:pt x="0" y="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000000"/>
                </a:solidFill>
                <a:sym typeface="Arial" pitchFamily="34" charset="0"/>
              </a:endParaRPr>
            </a:p>
          </p:txBody>
        </p:sp>
        <p:sp>
          <p:nvSpPr>
            <p:cNvPr id="421894" name="Rectangle 1030"/>
            <p:cNvSpPr>
              <a:spLocks noChangeArrowheads="1"/>
            </p:cNvSpPr>
            <p:nvPr/>
          </p:nvSpPr>
          <p:spPr bwMode="ltGray">
            <a:xfrm rot="872574">
              <a:off x="1291" y="-87"/>
              <a:ext cx="57" cy="440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solidFill>
                  <a:srgbClr val="000000"/>
                </a:solidFill>
                <a:sym typeface="Arial" pitchFamily="34" charset="0"/>
              </a:endParaRPr>
            </a:p>
          </p:txBody>
        </p:sp>
        <p:sp>
          <p:nvSpPr>
            <p:cNvPr id="421895" name="Line 1031"/>
            <p:cNvSpPr>
              <a:spLocks noChangeShapeType="1"/>
            </p:cNvSpPr>
            <p:nvPr/>
          </p:nvSpPr>
          <p:spPr bwMode="ltGray">
            <a:xfrm>
              <a:off x="0" y="768"/>
              <a:ext cx="5424" cy="0"/>
            </a:xfrm>
            <a:prstGeom prst="line">
              <a:avLst/>
            </a:prstGeom>
            <a:noFill/>
            <a:ln w="38100">
              <a:solidFill>
                <a:srgbClr val="B2B2B2"/>
              </a:solidFill>
              <a:round/>
              <a:headEnd/>
              <a:tailEnd/>
            </a:ln>
            <a:extLst>
              <a:ext uri="{909E8E84-426E-40DD-AFC4-6F175D3DCCD1}">
                <a14:hiddenFill xmlns:a14="http://schemas.microsoft.com/office/drawing/2010/main">
                  <a:noFill/>
                </a14:hiddenFill>
              </a:ext>
            </a:extLst>
          </p:spPr>
          <p:txBody>
            <a:bodyPr/>
            <a:lstStyle/>
            <a:p>
              <a:endParaRPr lang="en-US" smtClean="0">
                <a:solidFill>
                  <a:srgbClr val="000000"/>
                </a:solidFill>
                <a:sym typeface="Arial" pitchFamily="34" charset="0"/>
              </a:endParaRPr>
            </a:p>
          </p:txBody>
        </p:sp>
        <p:pic>
          <p:nvPicPr>
            <p:cNvPr id="421896" name="Picture 10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4"/>
              <a:ext cx="1661"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1897" name="Oval 1033"/>
            <p:cNvSpPr>
              <a:spLocks noChangeArrowheads="1"/>
            </p:cNvSpPr>
            <p:nvPr/>
          </p:nvSpPr>
          <p:spPr bwMode="ltGray">
            <a:xfrm>
              <a:off x="4464" y="-576"/>
              <a:ext cx="1824" cy="1824"/>
            </a:xfrm>
            <a:prstGeom prst="ellipse">
              <a:avLst/>
            </a:prstGeom>
            <a:noFill/>
            <a:ln w="28575">
              <a:solidFill>
                <a:srgbClr val="E1230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sym typeface="Arial" pitchFamily="34" charset="0"/>
              </a:endParaRPr>
            </a:p>
          </p:txBody>
        </p:sp>
      </p:grpSp>
      <p:sp>
        <p:nvSpPr>
          <p:cNvPr id="421898" name="Rectangle 1034"/>
          <p:cNvSpPr>
            <a:spLocks noGrp="1" noChangeArrowheads="1"/>
          </p:cNvSpPr>
          <p:nvPr>
            <p:ph type="ctrTitle" idx="4294967295"/>
          </p:nvPr>
        </p:nvSpPr>
        <p:spPr>
          <a:xfrm>
            <a:off x="2484438" y="457200"/>
            <a:ext cx="6735762" cy="823913"/>
          </a:xfrm>
        </p:spPr>
        <p:txBody>
          <a:bodyPr lIns="91440" tIns="45720" bIns="45720" anchor="b">
            <a:spAutoFit/>
          </a:bodyPr>
          <a:lstStyle/>
          <a:p>
            <a:r>
              <a:rPr lang="en-US" sz="4800" b="1"/>
              <a:t>Workshop Norms</a:t>
            </a:r>
            <a:endParaRPr lang="en-US" b="1">
              <a:latin typeface="Papyrus" pitchFamily="66" charset="0"/>
            </a:endParaRPr>
          </a:p>
        </p:txBody>
      </p:sp>
      <p:sp>
        <p:nvSpPr>
          <p:cNvPr id="421900" name="Text Box 11"/>
          <p:cNvSpPr txBox="1">
            <a:spLocks noChangeArrowheads="1"/>
          </p:cNvSpPr>
          <p:nvPr/>
        </p:nvSpPr>
        <p:spPr bwMode="auto">
          <a:xfrm>
            <a:off x="3276600" y="1524000"/>
            <a:ext cx="5486400"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Arial" pitchFamily="34" charset="0"/>
              </a:defRPr>
            </a:lvl1pPr>
            <a:lvl2pPr marL="742950" indent="-285750">
              <a:defRPr sz="1200">
                <a:solidFill>
                  <a:schemeClr val="tx1"/>
                </a:solidFill>
                <a:latin typeface="Arial" pitchFamily="34" charset="0"/>
              </a:defRPr>
            </a:lvl2pPr>
            <a:lvl3pPr marL="1143000" indent="-228600">
              <a:defRPr sz="1200">
                <a:solidFill>
                  <a:schemeClr val="tx1"/>
                </a:solidFill>
                <a:latin typeface="Arial" pitchFamily="34" charset="0"/>
              </a:defRPr>
            </a:lvl3pPr>
            <a:lvl4pPr marL="1600200" indent="-228600">
              <a:defRPr sz="1200">
                <a:solidFill>
                  <a:schemeClr val="tx1"/>
                </a:solidFill>
                <a:latin typeface="Arial" pitchFamily="34" charset="0"/>
              </a:defRPr>
            </a:lvl4pPr>
            <a:lvl5pPr marL="2057400" indent="-228600">
              <a:defRPr sz="1200">
                <a:solidFill>
                  <a:schemeClr val="tx1"/>
                </a:solidFill>
                <a:latin typeface="Arial" pitchFamily="34" charset="0"/>
              </a:defRPr>
            </a:lvl5pPr>
            <a:lvl6pPr marL="2514600" indent="-228600" fontAlgn="base">
              <a:spcBef>
                <a:spcPct val="0"/>
              </a:spcBef>
              <a:spcAft>
                <a:spcPct val="0"/>
              </a:spcAft>
              <a:defRPr sz="1200">
                <a:solidFill>
                  <a:schemeClr val="tx1"/>
                </a:solidFill>
                <a:latin typeface="Arial" pitchFamily="34" charset="0"/>
              </a:defRPr>
            </a:lvl6pPr>
            <a:lvl7pPr marL="2971800" indent="-228600" fontAlgn="base">
              <a:spcBef>
                <a:spcPct val="0"/>
              </a:spcBef>
              <a:spcAft>
                <a:spcPct val="0"/>
              </a:spcAft>
              <a:defRPr sz="1200">
                <a:solidFill>
                  <a:schemeClr val="tx1"/>
                </a:solidFill>
                <a:latin typeface="Arial" pitchFamily="34" charset="0"/>
              </a:defRPr>
            </a:lvl7pPr>
            <a:lvl8pPr marL="3429000" indent="-228600" fontAlgn="base">
              <a:spcBef>
                <a:spcPct val="0"/>
              </a:spcBef>
              <a:spcAft>
                <a:spcPct val="0"/>
              </a:spcAft>
              <a:defRPr sz="1200">
                <a:solidFill>
                  <a:schemeClr val="tx1"/>
                </a:solidFill>
                <a:latin typeface="Arial" pitchFamily="34" charset="0"/>
              </a:defRPr>
            </a:lvl8pPr>
            <a:lvl9pPr marL="3886200" indent="-228600" fontAlgn="base">
              <a:spcBef>
                <a:spcPct val="0"/>
              </a:spcBef>
              <a:spcAft>
                <a:spcPct val="0"/>
              </a:spcAft>
              <a:defRPr sz="1200">
                <a:solidFill>
                  <a:schemeClr val="tx1"/>
                </a:solidFill>
                <a:latin typeface="Arial" pitchFamily="34" charset="0"/>
              </a:defRPr>
            </a:lvl9pPr>
          </a:lstStyle>
          <a:p>
            <a:pPr>
              <a:spcBef>
                <a:spcPct val="50000"/>
              </a:spcBef>
              <a:buFontTx/>
              <a:buChar char="•"/>
            </a:pPr>
            <a:r>
              <a:rPr lang="en-US" sz="4400" b="1" smtClean="0">
                <a:solidFill>
                  <a:srgbClr val="000000"/>
                </a:solidFill>
                <a:sym typeface="Arial" pitchFamily="34" charset="0"/>
              </a:rPr>
              <a:t>Be Here</a:t>
            </a:r>
          </a:p>
          <a:p>
            <a:pPr>
              <a:spcBef>
                <a:spcPct val="50000"/>
              </a:spcBef>
              <a:buFontTx/>
              <a:buChar char="•"/>
            </a:pPr>
            <a:r>
              <a:rPr lang="en-US" sz="4400" b="1" smtClean="0">
                <a:solidFill>
                  <a:srgbClr val="000000"/>
                </a:solidFill>
                <a:sym typeface="Arial" pitchFamily="34" charset="0"/>
              </a:rPr>
              <a:t>Be Open</a:t>
            </a:r>
          </a:p>
          <a:p>
            <a:pPr>
              <a:spcBef>
                <a:spcPct val="50000"/>
              </a:spcBef>
              <a:buFontTx/>
              <a:buChar char="•"/>
            </a:pPr>
            <a:r>
              <a:rPr lang="en-US" sz="4400" b="1" smtClean="0">
                <a:solidFill>
                  <a:srgbClr val="000000"/>
                </a:solidFill>
                <a:sym typeface="Arial" pitchFamily="34" charset="0"/>
              </a:rPr>
              <a:t>Be Caring </a:t>
            </a:r>
          </a:p>
          <a:p>
            <a:pPr>
              <a:spcBef>
                <a:spcPct val="50000"/>
              </a:spcBef>
              <a:buFontTx/>
              <a:buChar char="•"/>
            </a:pPr>
            <a:r>
              <a:rPr lang="en-US" sz="4400" b="1" smtClean="0">
                <a:solidFill>
                  <a:srgbClr val="000000"/>
                </a:solidFill>
                <a:sym typeface="Arial" pitchFamily="34" charset="0"/>
              </a:rPr>
              <a:t>Have Fun</a:t>
            </a:r>
          </a:p>
        </p:txBody>
      </p:sp>
    </p:spTree>
    <p:extLst>
      <p:ext uri="{BB962C8B-B14F-4D97-AF65-F5344CB8AC3E}">
        <p14:creationId xmlns:p14="http://schemas.microsoft.com/office/powerpoint/2010/main" val="2323616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6386" name="Group 2"/>
          <p:cNvGrpSpPr>
            <a:grpSpLocks/>
          </p:cNvGrpSpPr>
          <p:nvPr/>
        </p:nvGrpSpPr>
        <p:grpSpPr bwMode="auto">
          <a:xfrm>
            <a:off x="0" y="-36513"/>
            <a:ext cx="8610600" cy="6777038"/>
            <a:chOff x="0" y="0"/>
            <a:chExt cx="5424" cy="4269"/>
          </a:xfrm>
        </p:grpSpPr>
        <p:sp>
          <p:nvSpPr>
            <p:cNvPr id="16389" name="AutoShape 3"/>
            <p:cNvSpPr>
              <a:spLocks/>
            </p:cNvSpPr>
            <p:nvPr/>
          </p:nvSpPr>
          <p:spPr bwMode="auto">
            <a:xfrm>
              <a:off x="0" y="71"/>
              <a:ext cx="1872" cy="4176"/>
            </a:xfrm>
            <a:custGeom>
              <a:avLst/>
              <a:gdLst>
                <a:gd name="T0" fmla="*/ 0 w 21600"/>
                <a:gd name="T1" fmla="*/ 0 h 21600"/>
                <a:gd name="T2" fmla="*/ 162 w 21600"/>
                <a:gd name="T3" fmla="*/ 0 h 21600"/>
                <a:gd name="T4" fmla="*/ 66 w 21600"/>
                <a:gd name="T5" fmla="*/ 807 h 21600"/>
                <a:gd name="T6" fmla="*/ 0 w 21600"/>
                <a:gd name="T7" fmla="*/ 773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lnTo>
                    <a:pt x="21600" y="0"/>
                  </a:lnTo>
                  <a:lnTo>
                    <a:pt x="8756" y="21600"/>
                  </a:lnTo>
                  <a:lnTo>
                    <a:pt x="0" y="20670"/>
                  </a:lnTo>
                  <a:lnTo>
                    <a:pt x="0" y="0"/>
                  </a:lnTo>
                  <a:close/>
                  <a:moveTo>
                    <a:pt x="0" y="0"/>
                  </a:moveTo>
                </a:path>
              </a:pathLst>
            </a:custGeom>
            <a:solidFill>
              <a:srgbClr val="A5002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6390" name="AutoShape 4"/>
            <p:cNvSpPr>
              <a:spLocks/>
            </p:cNvSpPr>
            <p:nvPr/>
          </p:nvSpPr>
          <p:spPr bwMode="auto">
            <a:xfrm>
              <a:off x="0" y="23"/>
              <a:ext cx="1872" cy="4035"/>
            </a:xfrm>
            <a:custGeom>
              <a:avLst/>
              <a:gdLst>
                <a:gd name="T0" fmla="*/ 0 w 21600"/>
                <a:gd name="T1" fmla="*/ 0 h 21600"/>
                <a:gd name="T2" fmla="*/ 162 w 21600"/>
                <a:gd name="T3" fmla="*/ 1 h 21600"/>
                <a:gd name="T4" fmla="*/ 70 w 21600"/>
                <a:gd name="T5" fmla="*/ 754 h 21600"/>
                <a:gd name="T6" fmla="*/ 0 w 21600"/>
                <a:gd name="T7" fmla="*/ 644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cubicBezTo>
                    <a:pt x="5587" y="0"/>
                    <a:pt x="16540" y="16"/>
                    <a:pt x="21600" y="16"/>
                  </a:cubicBezTo>
                  <a:cubicBezTo>
                    <a:pt x="19878" y="3058"/>
                    <a:pt x="12042" y="16621"/>
                    <a:pt x="9312" y="21600"/>
                  </a:cubicBezTo>
                  <a:cubicBezTo>
                    <a:pt x="4615" y="20404"/>
                    <a:pt x="3772" y="20264"/>
                    <a:pt x="47" y="18467"/>
                  </a:cubicBezTo>
                  <a:cubicBezTo>
                    <a:pt x="152" y="14979"/>
                    <a:pt x="0" y="2715"/>
                    <a:pt x="0" y="0"/>
                  </a:cubicBezTo>
                  <a:close/>
                  <a:moveTo>
                    <a:pt x="0" y="0"/>
                  </a:moveTo>
                </a:path>
              </a:pathLst>
            </a:custGeom>
            <a:solidFill>
              <a:srgbClr val="CC003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6391" name="AutoShape 5"/>
            <p:cNvSpPr>
              <a:spLocks/>
            </p:cNvSpPr>
            <p:nvPr/>
          </p:nvSpPr>
          <p:spPr bwMode="auto">
            <a:xfrm>
              <a:off x="0" y="24"/>
              <a:ext cx="1872" cy="767"/>
            </a:xfrm>
            <a:custGeom>
              <a:avLst/>
              <a:gdLst>
                <a:gd name="T0" fmla="*/ 0 w 21600"/>
                <a:gd name="T1" fmla="*/ 0 h 21565"/>
                <a:gd name="T2" fmla="*/ 162 w 21600"/>
                <a:gd name="T3" fmla="*/ 0 h 21565"/>
                <a:gd name="T4" fmla="*/ 144 w 21600"/>
                <a:gd name="T5" fmla="*/ 27 h 21565"/>
                <a:gd name="T6" fmla="*/ 0 w 21600"/>
                <a:gd name="T7" fmla="*/ 27 h 21565"/>
                <a:gd name="T8" fmla="*/ 0 w 21600"/>
                <a:gd name="T9" fmla="*/ 0 h 21565"/>
                <a:gd name="T10" fmla="*/ 0 w 21600"/>
                <a:gd name="T11" fmla="*/ 0 h 21565"/>
                <a:gd name="T12" fmla="*/ 0 60000 65536"/>
                <a:gd name="T13" fmla="*/ 0 60000 65536"/>
                <a:gd name="T14" fmla="*/ 0 60000 65536"/>
                <a:gd name="T15" fmla="*/ 0 60000 65536"/>
                <a:gd name="T16" fmla="*/ 0 60000 65536"/>
                <a:gd name="T17" fmla="*/ 0 60000 65536"/>
                <a:gd name="T18" fmla="*/ 0 w 21600"/>
                <a:gd name="T19" fmla="*/ 0 h 21565"/>
                <a:gd name="T20" fmla="*/ 21600 w 21600"/>
                <a:gd name="T21" fmla="*/ 21565 h 21565"/>
              </a:gdLst>
              <a:ahLst/>
              <a:cxnLst>
                <a:cxn ang="T12">
                  <a:pos x="T0" y="T1"/>
                </a:cxn>
                <a:cxn ang="T13">
                  <a:pos x="T2" y="T3"/>
                </a:cxn>
                <a:cxn ang="T14">
                  <a:pos x="T4" y="T5"/>
                </a:cxn>
                <a:cxn ang="T15">
                  <a:pos x="T6" y="T7"/>
                </a:cxn>
                <a:cxn ang="T16">
                  <a:pos x="T8" y="T9"/>
                </a:cxn>
                <a:cxn ang="T17">
                  <a:pos x="T10" y="T11"/>
                </a:cxn>
              </a:cxnLst>
              <a:rect l="T18" t="T19" r="T20" b="T21"/>
              <a:pathLst>
                <a:path w="21600" h="21565">
                  <a:moveTo>
                    <a:pt x="0" y="20"/>
                  </a:moveTo>
                  <a:cubicBezTo>
                    <a:pt x="3242" y="-35"/>
                    <a:pt x="11065" y="47"/>
                    <a:pt x="21600" y="20"/>
                  </a:cubicBezTo>
                  <a:cubicBezTo>
                    <a:pt x="21023" y="5269"/>
                    <a:pt x="20008" y="14183"/>
                    <a:pt x="19200" y="21565"/>
                  </a:cubicBezTo>
                  <a:cubicBezTo>
                    <a:pt x="10119" y="21538"/>
                    <a:pt x="3138" y="21565"/>
                    <a:pt x="0" y="21565"/>
                  </a:cubicBezTo>
                  <a:cubicBezTo>
                    <a:pt x="0" y="12269"/>
                    <a:pt x="0" y="9972"/>
                    <a:pt x="0" y="20"/>
                  </a:cubicBezTo>
                  <a:close/>
                  <a:moveTo>
                    <a:pt x="0" y="20"/>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6392" name="Line 6"/>
            <p:cNvSpPr>
              <a:spLocks noChangeShapeType="1"/>
            </p:cNvSpPr>
            <p:nvPr/>
          </p:nvSpPr>
          <p:spPr bwMode="auto">
            <a:xfrm>
              <a:off x="0" y="791"/>
              <a:ext cx="5424" cy="1"/>
            </a:xfrm>
            <a:prstGeom prst="line">
              <a:avLst/>
            </a:prstGeom>
            <a:noFill/>
            <a:ln w="38100">
              <a:solidFill>
                <a:srgbClr val="B2B2B2"/>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pic>
          <p:nvPicPr>
            <p:cNvPr id="16393"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 y="177"/>
              <a:ext cx="1660"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Rectangle 8"/>
            <p:cNvSpPr>
              <a:spLocks/>
            </p:cNvSpPr>
            <p:nvPr/>
          </p:nvSpPr>
          <p:spPr bwMode="auto">
            <a:xfrm rot="899999">
              <a:off x="1307" y="-67"/>
              <a:ext cx="57" cy="440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grpSp>
      <p:sp>
        <p:nvSpPr>
          <p:cNvPr id="236553" name="Rectangle 9"/>
          <p:cNvSpPr>
            <a:spLocks noGrp="1" noChangeArrowheads="1"/>
          </p:cNvSpPr>
          <p:nvPr>
            <p:ph type="body" idx="1"/>
          </p:nvPr>
        </p:nvSpPr>
        <p:spPr>
          <a:xfrm>
            <a:off x="1752600" y="1524000"/>
            <a:ext cx="7467600" cy="5334000"/>
          </a:xfrm>
        </p:spPr>
        <p:txBody>
          <a:bodyPr rIns="132080"/>
          <a:lstStyle/>
          <a:p>
            <a:pPr marL="382588">
              <a:buFontTx/>
              <a:buNone/>
            </a:pPr>
            <a:r>
              <a:rPr lang="en-US" dirty="0" smtClean="0"/>
              <a:t>       </a:t>
            </a:r>
            <a:r>
              <a:rPr lang="en-US" u="sng" dirty="0" smtClean="0"/>
              <a:t>By the end of the workshop </a:t>
            </a:r>
          </a:p>
          <a:p>
            <a:pPr marL="382588">
              <a:buFontTx/>
              <a:buNone/>
            </a:pPr>
            <a:r>
              <a:rPr lang="en-US" dirty="0" smtClean="0"/>
              <a:t>       </a:t>
            </a:r>
            <a:r>
              <a:rPr lang="en-US" u="sng" dirty="0" smtClean="0"/>
              <a:t>you will be able to…</a:t>
            </a:r>
          </a:p>
          <a:p>
            <a:pPr marL="382588">
              <a:buFontTx/>
              <a:buNone/>
            </a:pPr>
            <a:endParaRPr lang="en-US" sz="1200" dirty="0" smtClean="0"/>
          </a:p>
          <a:p>
            <a:pPr marL="1011238" lvl="1" indent="-514350">
              <a:buSzPct val="99000"/>
              <a:buFontTx/>
              <a:buAutoNum type="arabicPeriod"/>
            </a:pPr>
            <a:r>
              <a:rPr lang="en-US" sz="3200" dirty="0" smtClean="0"/>
              <a:t>Identify </a:t>
            </a:r>
            <a:r>
              <a:rPr lang="en-US" sz="3200" b="1" i="1" dirty="0" smtClean="0"/>
              <a:t>what</a:t>
            </a:r>
            <a:r>
              <a:rPr lang="en-US" sz="3200" dirty="0" smtClean="0"/>
              <a:t> the basic elements of a Learning Community are.</a:t>
            </a:r>
          </a:p>
          <a:p>
            <a:pPr marL="1011238" lvl="1" indent="-514350">
              <a:buSzPct val="99000"/>
              <a:buFontTx/>
              <a:buAutoNum type="arabicPeriod"/>
            </a:pPr>
            <a:r>
              <a:rPr lang="en-US" sz="3200" dirty="0" smtClean="0"/>
              <a:t>Explain </a:t>
            </a:r>
            <a:r>
              <a:rPr lang="en-US" sz="3200" b="1" i="1" dirty="0" smtClean="0"/>
              <a:t>why</a:t>
            </a:r>
            <a:r>
              <a:rPr lang="en-US" sz="3200" i="1" dirty="0" smtClean="0"/>
              <a:t> </a:t>
            </a:r>
            <a:r>
              <a:rPr lang="en-US" sz="3200" dirty="0" smtClean="0"/>
              <a:t>Learning Communities are important.</a:t>
            </a:r>
          </a:p>
          <a:p>
            <a:pPr marL="1011238" lvl="1" indent="-514350">
              <a:buSzPct val="99000"/>
              <a:buFontTx/>
              <a:buAutoNum type="arabicPeriod"/>
            </a:pPr>
            <a:r>
              <a:rPr lang="en-US" sz="3200" dirty="0" smtClean="0"/>
              <a:t>Understand </a:t>
            </a:r>
            <a:r>
              <a:rPr lang="en-US" sz="3200" b="1" i="1" dirty="0" smtClean="0"/>
              <a:t>how</a:t>
            </a:r>
            <a:r>
              <a:rPr lang="en-US" sz="3200" dirty="0" smtClean="0"/>
              <a:t> to use tools and strategies to create a Learning Community.</a:t>
            </a:r>
          </a:p>
        </p:txBody>
      </p:sp>
      <p:sp>
        <p:nvSpPr>
          <p:cNvPr id="16388" name="Rectangle 10"/>
          <p:cNvSpPr>
            <a:spLocks/>
          </p:cNvSpPr>
          <p:nvPr/>
        </p:nvSpPr>
        <p:spPr bwMode="auto">
          <a:xfrm>
            <a:off x="2603500" y="203200"/>
            <a:ext cx="5969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39688" algn="ctr"/>
            <a:r>
              <a:rPr lang="en-US" sz="4000" b="1">
                <a:cs typeface="Arial" pitchFamily="34" charset="0"/>
                <a:sym typeface="Arial" pitchFamily="34" charset="0"/>
              </a:rPr>
              <a:t>Learning Targets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97156" presetClass="entr" presetSubtype="32179332" fill="hold" grpId="0" nodeType="clickEffect">
                                  <p:stCondLst>
                                    <p:cond delay="0"/>
                                  </p:stCondLst>
                                  <p:childTnLst>
                                    <p:set>
                                      <p:cBhvr>
                                        <p:cTn id="6" dur="1" fill="hold">
                                          <p:stCondLst>
                                            <p:cond delay="499"/>
                                          </p:stCondLst>
                                        </p:cTn>
                                        <p:tgtEl>
                                          <p:spTgt spid="23655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97156" presetClass="entr" presetSubtype="32179332" fill="hold" grpId="0" nodeType="clickEffect">
                                  <p:stCondLst>
                                    <p:cond delay="0"/>
                                  </p:stCondLst>
                                  <p:childTnLst>
                                    <p:set>
                                      <p:cBhvr>
                                        <p:cTn id="10" dur="1" fill="hold">
                                          <p:stCondLst>
                                            <p:cond delay="499"/>
                                          </p:stCondLst>
                                        </p:cTn>
                                        <p:tgtEl>
                                          <p:spTgt spid="236553">
                                            <p:txEl>
                                              <p:pRg st="1" end="1"/>
                                            </p:txEl>
                                          </p:spTgt>
                                        </p:tgtEl>
                                        <p:attrNameLst>
                                          <p:attrName>style.visibility</p:attrName>
                                        </p:attrNameLst>
                                      </p:cBhvr>
                                      <p:to>
                                        <p:strVal val="visible"/>
                                      </p:to>
                                    </p:set>
                                  </p:childTnLst>
                                </p:cTn>
                              </p:par>
                              <p:par>
                                <p:cTn id="11" presetID="1297156" presetClass="entr" presetSubtype="32179332" fill="hold" grpId="0" nodeType="withEffect">
                                  <p:stCondLst>
                                    <p:cond delay="0"/>
                                  </p:stCondLst>
                                  <p:childTnLst>
                                    <p:set>
                                      <p:cBhvr>
                                        <p:cTn id="12" dur="1" fill="hold">
                                          <p:stCondLst>
                                            <p:cond delay="499"/>
                                          </p:stCondLst>
                                        </p:cTn>
                                        <p:tgtEl>
                                          <p:spTgt spid="236553">
                                            <p:txEl>
                                              <p:pRg st="3" end="3"/>
                                            </p:txEl>
                                          </p:spTgt>
                                        </p:tgtEl>
                                        <p:attrNameLst>
                                          <p:attrName>style.visibility</p:attrName>
                                        </p:attrNameLst>
                                      </p:cBhvr>
                                      <p:to>
                                        <p:strVal val="visible"/>
                                      </p:to>
                                    </p:set>
                                  </p:childTnLst>
                                </p:cTn>
                              </p:par>
                              <p:par>
                                <p:cTn id="13" presetID="1297156" presetClass="entr" presetSubtype="32179332" fill="hold" grpId="0" nodeType="withEffect">
                                  <p:stCondLst>
                                    <p:cond delay="0"/>
                                  </p:stCondLst>
                                  <p:childTnLst>
                                    <p:set>
                                      <p:cBhvr>
                                        <p:cTn id="14" dur="1" fill="hold">
                                          <p:stCondLst>
                                            <p:cond delay="499"/>
                                          </p:stCondLst>
                                        </p:cTn>
                                        <p:tgtEl>
                                          <p:spTgt spid="236553">
                                            <p:txEl>
                                              <p:pRg st="4" end="4"/>
                                            </p:txEl>
                                          </p:spTgt>
                                        </p:tgtEl>
                                        <p:attrNameLst>
                                          <p:attrName>style.visibility</p:attrName>
                                        </p:attrNameLst>
                                      </p:cBhvr>
                                      <p:to>
                                        <p:strVal val="visible"/>
                                      </p:to>
                                    </p:set>
                                  </p:childTnLst>
                                </p:cTn>
                              </p:par>
                              <p:par>
                                <p:cTn id="15" presetID="1297156" presetClass="entr" presetSubtype="32179332" fill="hold" grpId="0" nodeType="withEffect">
                                  <p:stCondLst>
                                    <p:cond delay="0"/>
                                  </p:stCondLst>
                                  <p:childTnLst>
                                    <p:set>
                                      <p:cBhvr>
                                        <p:cTn id="16" dur="1" fill="hold">
                                          <p:stCondLst>
                                            <p:cond delay="499"/>
                                          </p:stCondLst>
                                        </p:cTn>
                                        <p:tgtEl>
                                          <p:spTgt spid="23655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5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
          <p:cNvGrpSpPr>
            <a:grpSpLocks/>
          </p:cNvGrpSpPr>
          <p:nvPr/>
        </p:nvGrpSpPr>
        <p:grpSpPr bwMode="auto">
          <a:xfrm>
            <a:off x="-76200" y="-36513"/>
            <a:ext cx="8610600" cy="6777038"/>
            <a:chOff x="0" y="0"/>
            <a:chExt cx="5424" cy="4269"/>
          </a:xfrm>
        </p:grpSpPr>
        <p:sp>
          <p:nvSpPr>
            <p:cNvPr id="17413" name="AutoShape 3"/>
            <p:cNvSpPr>
              <a:spLocks/>
            </p:cNvSpPr>
            <p:nvPr/>
          </p:nvSpPr>
          <p:spPr bwMode="auto">
            <a:xfrm>
              <a:off x="48" y="71"/>
              <a:ext cx="1872" cy="4176"/>
            </a:xfrm>
            <a:custGeom>
              <a:avLst/>
              <a:gdLst>
                <a:gd name="T0" fmla="*/ 0 w 21600"/>
                <a:gd name="T1" fmla="*/ 0 h 21600"/>
                <a:gd name="T2" fmla="*/ 162 w 21600"/>
                <a:gd name="T3" fmla="*/ 0 h 21600"/>
                <a:gd name="T4" fmla="*/ 66 w 21600"/>
                <a:gd name="T5" fmla="*/ 807 h 21600"/>
                <a:gd name="T6" fmla="*/ 0 w 21600"/>
                <a:gd name="T7" fmla="*/ 773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lnTo>
                    <a:pt x="21600" y="0"/>
                  </a:lnTo>
                  <a:lnTo>
                    <a:pt x="8756" y="21600"/>
                  </a:lnTo>
                  <a:lnTo>
                    <a:pt x="0" y="20670"/>
                  </a:lnTo>
                  <a:lnTo>
                    <a:pt x="0" y="0"/>
                  </a:lnTo>
                  <a:close/>
                  <a:moveTo>
                    <a:pt x="0" y="0"/>
                  </a:moveTo>
                </a:path>
              </a:pathLst>
            </a:custGeom>
            <a:solidFill>
              <a:srgbClr val="A5002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7414" name="AutoShape 4"/>
            <p:cNvSpPr>
              <a:spLocks/>
            </p:cNvSpPr>
            <p:nvPr/>
          </p:nvSpPr>
          <p:spPr bwMode="auto">
            <a:xfrm>
              <a:off x="48" y="23"/>
              <a:ext cx="1872" cy="4035"/>
            </a:xfrm>
            <a:custGeom>
              <a:avLst/>
              <a:gdLst>
                <a:gd name="T0" fmla="*/ 0 w 21600"/>
                <a:gd name="T1" fmla="*/ 0 h 21600"/>
                <a:gd name="T2" fmla="*/ 162 w 21600"/>
                <a:gd name="T3" fmla="*/ 1 h 21600"/>
                <a:gd name="T4" fmla="*/ 70 w 21600"/>
                <a:gd name="T5" fmla="*/ 754 h 21600"/>
                <a:gd name="T6" fmla="*/ 0 w 21600"/>
                <a:gd name="T7" fmla="*/ 644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cubicBezTo>
                    <a:pt x="5587" y="0"/>
                    <a:pt x="16540" y="16"/>
                    <a:pt x="21600" y="16"/>
                  </a:cubicBezTo>
                  <a:cubicBezTo>
                    <a:pt x="19878" y="3058"/>
                    <a:pt x="12042" y="16621"/>
                    <a:pt x="9312" y="21600"/>
                  </a:cubicBezTo>
                  <a:cubicBezTo>
                    <a:pt x="4615" y="20404"/>
                    <a:pt x="3772" y="20264"/>
                    <a:pt x="47" y="18467"/>
                  </a:cubicBezTo>
                  <a:cubicBezTo>
                    <a:pt x="152" y="14979"/>
                    <a:pt x="0" y="2715"/>
                    <a:pt x="0" y="0"/>
                  </a:cubicBezTo>
                  <a:close/>
                  <a:moveTo>
                    <a:pt x="0" y="0"/>
                  </a:moveTo>
                </a:path>
              </a:pathLst>
            </a:custGeom>
            <a:solidFill>
              <a:srgbClr val="CC003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7415" name="AutoShape 5"/>
            <p:cNvSpPr>
              <a:spLocks/>
            </p:cNvSpPr>
            <p:nvPr/>
          </p:nvSpPr>
          <p:spPr bwMode="auto">
            <a:xfrm>
              <a:off x="48" y="24"/>
              <a:ext cx="1872" cy="767"/>
            </a:xfrm>
            <a:custGeom>
              <a:avLst/>
              <a:gdLst>
                <a:gd name="T0" fmla="*/ 0 w 21600"/>
                <a:gd name="T1" fmla="*/ 0 h 21565"/>
                <a:gd name="T2" fmla="*/ 162 w 21600"/>
                <a:gd name="T3" fmla="*/ 0 h 21565"/>
                <a:gd name="T4" fmla="*/ 144 w 21600"/>
                <a:gd name="T5" fmla="*/ 27 h 21565"/>
                <a:gd name="T6" fmla="*/ 0 w 21600"/>
                <a:gd name="T7" fmla="*/ 27 h 21565"/>
                <a:gd name="T8" fmla="*/ 0 w 21600"/>
                <a:gd name="T9" fmla="*/ 0 h 21565"/>
                <a:gd name="T10" fmla="*/ 0 w 21600"/>
                <a:gd name="T11" fmla="*/ 0 h 21565"/>
                <a:gd name="T12" fmla="*/ 0 60000 65536"/>
                <a:gd name="T13" fmla="*/ 0 60000 65536"/>
                <a:gd name="T14" fmla="*/ 0 60000 65536"/>
                <a:gd name="T15" fmla="*/ 0 60000 65536"/>
                <a:gd name="T16" fmla="*/ 0 60000 65536"/>
                <a:gd name="T17" fmla="*/ 0 60000 65536"/>
                <a:gd name="T18" fmla="*/ 0 w 21600"/>
                <a:gd name="T19" fmla="*/ 0 h 21565"/>
                <a:gd name="T20" fmla="*/ 21600 w 21600"/>
                <a:gd name="T21" fmla="*/ 21565 h 21565"/>
              </a:gdLst>
              <a:ahLst/>
              <a:cxnLst>
                <a:cxn ang="T12">
                  <a:pos x="T0" y="T1"/>
                </a:cxn>
                <a:cxn ang="T13">
                  <a:pos x="T2" y="T3"/>
                </a:cxn>
                <a:cxn ang="T14">
                  <a:pos x="T4" y="T5"/>
                </a:cxn>
                <a:cxn ang="T15">
                  <a:pos x="T6" y="T7"/>
                </a:cxn>
                <a:cxn ang="T16">
                  <a:pos x="T8" y="T9"/>
                </a:cxn>
                <a:cxn ang="T17">
                  <a:pos x="T10" y="T11"/>
                </a:cxn>
              </a:cxnLst>
              <a:rect l="T18" t="T19" r="T20" b="T21"/>
              <a:pathLst>
                <a:path w="21600" h="21565">
                  <a:moveTo>
                    <a:pt x="0" y="20"/>
                  </a:moveTo>
                  <a:cubicBezTo>
                    <a:pt x="3242" y="-35"/>
                    <a:pt x="11065" y="47"/>
                    <a:pt x="21600" y="20"/>
                  </a:cubicBezTo>
                  <a:cubicBezTo>
                    <a:pt x="21023" y="5269"/>
                    <a:pt x="20008" y="14183"/>
                    <a:pt x="19200" y="21565"/>
                  </a:cubicBezTo>
                  <a:cubicBezTo>
                    <a:pt x="10119" y="21538"/>
                    <a:pt x="3138" y="21565"/>
                    <a:pt x="0" y="21565"/>
                  </a:cubicBezTo>
                  <a:cubicBezTo>
                    <a:pt x="0" y="12269"/>
                    <a:pt x="0" y="9972"/>
                    <a:pt x="0" y="20"/>
                  </a:cubicBezTo>
                  <a:close/>
                  <a:moveTo>
                    <a:pt x="0" y="20"/>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17416" name="Line 6"/>
            <p:cNvSpPr>
              <a:spLocks noChangeShapeType="1"/>
            </p:cNvSpPr>
            <p:nvPr/>
          </p:nvSpPr>
          <p:spPr bwMode="auto">
            <a:xfrm>
              <a:off x="0" y="791"/>
              <a:ext cx="5424" cy="1"/>
            </a:xfrm>
            <a:prstGeom prst="line">
              <a:avLst/>
            </a:prstGeom>
            <a:noFill/>
            <a:ln w="38100">
              <a:solidFill>
                <a:srgbClr val="B2B2B2"/>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pic>
          <p:nvPicPr>
            <p:cNvPr id="17417"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177"/>
              <a:ext cx="1660"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Rectangle 8"/>
            <p:cNvSpPr>
              <a:spLocks/>
            </p:cNvSpPr>
            <p:nvPr/>
          </p:nvSpPr>
          <p:spPr bwMode="auto">
            <a:xfrm rot="899999">
              <a:off x="1355" y="-67"/>
              <a:ext cx="57" cy="4404"/>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grpSp>
      <p:sp>
        <p:nvSpPr>
          <p:cNvPr id="17411" name="Rectangle 9"/>
          <p:cNvSpPr>
            <a:spLocks noGrp="1" noChangeArrowheads="1"/>
          </p:cNvSpPr>
          <p:nvPr>
            <p:ph type="title"/>
          </p:nvPr>
        </p:nvSpPr>
        <p:spPr>
          <a:xfrm>
            <a:off x="2362200" y="0"/>
            <a:ext cx="6735763" cy="1287463"/>
          </a:xfrm>
        </p:spPr>
        <p:txBody>
          <a:bodyPr rIns="132080" anchor="b"/>
          <a:lstStyle/>
          <a:p>
            <a:r>
              <a:rPr lang="en-US" sz="4800" i="1" smtClean="0"/>
              <a:t>Continued</a:t>
            </a:r>
          </a:p>
        </p:txBody>
      </p:sp>
      <p:sp>
        <p:nvSpPr>
          <p:cNvPr id="17412" name="Rectangle 10"/>
          <p:cNvSpPr>
            <a:spLocks noGrp="1" noChangeArrowheads="1"/>
          </p:cNvSpPr>
          <p:nvPr>
            <p:ph type="body" idx="1"/>
          </p:nvPr>
        </p:nvSpPr>
        <p:spPr>
          <a:xfrm>
            <a:off x="2057400" y="1600200"/>
            <a:ext cx="6705600" cy="5257800"/>
          </a:xfrm>
        </p:spPr>
        <p:txBody>
          <a:bodyPr rIns="132080"/>
          <a:lstStyle/>
          <a:p>
            <a:pPr marL="382588">
              <a:buFontTx/>
              <a:buNone/>
            </a:pPr>
            <a:r>
              <a:rPr lang="en-US" smtClean="0"/>
              <a:t>      </a:t>
            </a:r>
            <a:r>
              <a:rPr lang="en-US" u="sng" smtClean="0"/>
              <a:t>We also hope that you…</a:t>
            </a:r>
          </a:p>
          <a:p>
            <a:pPr marL="382588">
              <a:buFontTx/>
              <a:buNone/>
            </a:pPr>
            <a:endParaRPr lang="en-US" sz="1400" smtClean="0"/>
          </a:p>
          <a:p>
            <a:pPr marL="1011238" lvl="1" indent="-514350">
              <a:buFontTx/>
              <a:buNone/>
            </a:pPr>
            <a:endParaRPr lang="en-US" sz="3200" smtClean="0"/>
          </a:p>
          <a:p>
            <a:pPr marL="1011238" lvl="1" indent="-514350" algn="ctr">
              <a:buFontTx/>
              <a:buNone/>
            </a:pPr>
            <a:r>
              <a:rPr lang="en-US" sz="3200" smtClean="0"/>
              <a:t>Leave with a </a:t>
            </a:r>
            <a:r>
              <a:rPr lang="en-US" sz="3200" b="1" i="1" smtClean="0"/>
              <a:t>new paradigm</a:t>
            </a:r>
          </a:p>
          <a:p>
            <a:pPr marL="1011238" lvl="1" indent="-514350" algn="ctr">
              <a:buFontTx/>
              <a:buNone/>
            </a:pPr>
            <a:r>
              <a:rPr lang="en-US" sz="3200" i="1" smtClean="0"/>
              <a:t>and want to learn more!</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Freeform 1026"/>
          <p:cNvSpPr>
            <a:spLocks/>
          </p:cNvSpPr>
          <p:nvPr/>
        </p:nvSpPr>
        <p:spPr bwMode="ltGray">
          <a:xfrm>
            <a:off x="7010400" y="762000"/>
            <a:ext cx="2166938" cy="5943600"/>
          </a:xfrm>
          <a:custGeom>
            <a:avLst/>
            <a:gdLst/>
            <a:ahLst/>
            <a:cxnLst>
              <a:cxn ang="0">
                <a:pos x="317" y="3169"/>
              </a:cxn>
              <a:cxn ang="0">
                <a:pos x="0" y="0"/>
              </a:cxn>
              <a:cxn ang="0">
                <a:pos x="821" y="0"/>
              </a:cxn>
              <a:cxn ang="0">
                <a:pos x="833" y="2859"/>
              </a:cxn>
              <a:cxn ang="0">
                <a:pos x="317" y="3169"/>
              </a:cxn>
            </a:cxnLst>
            <a:rect l="0" t="0" r="r" b="b"/>
            <a:pathLst>
              <a:path w="837" h="3169">
                <a:moveTo>
                  <a:pt x="317" y="3169"/>
                </a:moveTo>
                <a:cubicBezTo>
                  <a:pt x="266" y="2722"/>
                  <a:pt x="83" y="673"/>
                  <a:pt x="0" y="0"/>
                </a:cubicBezTo>
                <a:cubicBezTo>
                  <a:pt x="170" y="0"/>
                  <a:pt x="425" y="0"/>
                  <a:pt x="821" y="0"/>
                </a:cubicBezTo>
                <a:cubicBezTo>
                  <a:pt x="821" y="0"/>
                  <a:pt x="837" y="911"/>
                  <a:pt x="833" y="2859"/>
                </a:cubicBezTo>
                <a:cubicBezTo>
                  <a:pt x="661" y="2971"/>
                  <a:pt x="524" y="3057"/>
                  <a:pt x="317" y="3169"/>
                </a:cubicBezTo>
                <a:close/>
              </a:path>
            </a:pathLst>
          </a:custGeom>
          <a:gradFill rotWithShape="1">
            <a:gsLst>
              <a:gs pos="0">
                <a:schemeClr val="bg1"/>
              </a:gs>
              <a:gs pos="100000">
                <a:schemeClr val="bg1">
                  <a:gamma/>
                  <a:shade val="70196"/>
                  <a:invGamma/>
                </a:schemeClr>
              </a:gs>
            </a:gsLst>
            <a:lin ang="5400000" scaled="1"/>
          </a:gradFill>
          <a:ln w="9525">
            <a:noFill/>
            <a:round/>
            <a:headEnd/>
            <a:tailEnd/>
          </a:ln>
          <a:effectLst/>
        </p:spPr>
        <p:txBody>
          <a:bodyPr/>
          <a:lstStyle/>
          <a:p>
            <a:pPr>
              <a:defRPr/>
            </a:pPr>
            <a:endParaRPr lang="en-US">
              <a:latin typeface="Arial" charset="0"/>
            </a:endParaRPr>
          </a:p>
        </p:txBody>
      </p:sp>
      <p:grpSp>
        <p:nvGrpSpPr>
          <p:cNvPr id="18435" name="Group 1034"/>
          <p:cNvGrpSpPr>
            <a:grpSpLocks/>
          </p:cNvGrpSpPr>
          <p:nvPr/>
        </p:nvGrpSpPr>
        <p:grpSpPr bwMode="auto">
          <a:xfrm>
            <a:off x="0" y="0"/>
            <a:ext cx="9144000" cy="2286000"/>
            <a:chOff x="0" y="-48"/>
            <a:chExt cx="5682" cy="1323"/>
          </a:xfrm>
        </p:grpSpPr>
        <p:sp>
          <p:nvSpPr>
            <p:cNvPr id="18470" name="Freeform 1035"/>
            <p:cNvSpPr>
              <a:spLocks/>
            </p:cNvSpPr>
            <p:nvPr/>
          </p:nvSpPr>
          <p:spPr bwMode="ltGray">
            <a:xfrm>
              <a:off x="0" y="-48"/>
              <a:ext cx="5682" cy="1323"/>
            </a:xfrm>
            <a:custGeom>
              <a:avLst/>
              <a:gdLst>
                <a:gd name="T0" fmla="*/ 0 w 5777"/>
                <a:gd name="T1" fmla="*/ 991 h 1332"/>
                <a:gd name="T2" fmla="*/ 630 w 5777"/>
                <a:gd name="T3" fmla="*/ 551 h 1332"/>
                <a:gd name="T4" fmla="*/ 1289 w 5777"/>
                <a:gd name="T5" fmla="*/ 298 h 1332"/>
                <a:gd name="T6" fmla="*/ 2433 w 5777"/>
                <a:gd name="T7" fmla="*/ 268 h 1332"/>
                <a:gd name="T8" fmla="*/ 3355 w 5777"/>
                <a:gd name="T9" fmla="*/ 679 h 1332"/>
                <a:gd name="T10" fmla="*/ 4013 w 5777"/>
                <a:gd name="T11" fmla="*/ 1210 h 1332"/>
                <a:gd name="T12" fmla="*/ 4658 w 5777"/>
                <a:gd name="T13" fmla="*/ 1992 h 1332"/>
                <a:gd name="T14" fmla="*/ 4651 w 5777"/>
                <a:gd name="T15" fmla="*/ 0 h 1332"/>
                <a:gd name="T16" fmla="*/ 0 w 5777"/>
                <a:gd name="T17" fmla="*/ 15 h 1332"/>
                <a:gd name="T18" fmla="*/ 0 w 5777"/>
                <a:gd name="T19" fmla="*/ 991 h 13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77"/>
                <a:gd name="T31" fmla="*/ 0 h 1332"/>
                <a:gd name="T32" fmla="*/ 5777 w 5777"/>
                <a:gd name="T33" fmla="*/ 1332 h 13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77" h="1332">
                  <a:moveTo>
                    <a:pt x="0" y="662"/>
                  </a:moveTo>
                  <a:cubicBezTo>
                    <a:pt x="189" y="567"/>
                    <a:pt x="503" y="448"/>
                    <a:pt x="782" y="369"/>
                  </a:cubicBezTo>
                  <a:cubicBezTo>
                    <a:pt x="1061" y="290"/>
                    <a:pt x="1306" y="232"/>
                    <a:pt x="1599" y="198"/>
                  </a:cubicBezTo>
                  <a:cubicBezTo>
                    <a:pt x="1892" y="164"/>
                    <a:pt x="2536" y="119"/>
                    <a:pt x="3018" y="180"/>
                  </a:cubicBezTo>
                  <a:cubicBezTo>
                    <a:pt x="3500" y="241"/>
                    <a:pt x="3896" y="363"/>
                    <a:pt x="4161" y="455"/>
                  </a:cubicBezTo>
                  <a:cubicBezTo>
                    <a:pt x="4426" y="547"/>
                    <a:pt x="4710" y="673"/>
                    <a:pt x="4978" y="808"/>
                  </a:cubicBezTo>
                  <a:cubicBezTo>
                    <a:pt x="5246" y="943"/>
                    <a:pt x="5571" y="1143"/>
                    <a:pt x="5777" y="1332"/>
                  </a:cubicBezTo>
                  <a:cubicBezTo>
                    <a:pt x="5777" y="929"/>
                    <a:pt x="5769" y="568"/>
                    <a:pt x="5769" y="0"/>
                  </a:cubicBezTo>
                  <a:cubicBezTo>
                    <a:pt x="4832" y="0"/>
                    <a:pt x="954" y="9"/>
                    <a:pt x="0" y="9"/>
                  </a:cubicBezTo>
                  <a:cubicBezTo>
                    <a:pt x="0" y="190"/>
                    <a:pt x="0" y="481"/>
                    <a:pt x="0" y="662"/>
                  </a:cubicBezTo>
                  <a:close/>
                </a:path>
              </a:pathLst>
            </a:custGeom>
            <a:solidFill>
              <a:srgbClr val="CC0033"/>
            </a:solidFill>
            <a:ln>
              <a:noFill/>
            </a:ln>
            <a:extLst>
              <a:ext uri="{91240B29-F687-4F45-9708-019B960494DF}">
                <a14:hiddenLine xmlns:a14="http://schemas.microsoft.com/office/drawing/2010/main" w="38100">
                  <a:solidFill>
                    <a:srgbClr val="000000"/>
                  </a:solidFill>
                  <a:round/>
                  <a:headEnd/>
                  <a:tailEnd/>
                </a14:hiddenLine>
              </a:ext>
            </a:extLst>
          </p:spPr>
          <p:txBody>
            <a:bodyPr/>
            <a:lstStyle/>
            <a:p>
              <a:endParaRPr lang="en-US"/>
            </a:p>
          </p:txBody>
        </p:sp>
        <p:pic>
          <p:nvPicPr>
            <p:cNvPr id="18471" name="Picture 10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8" y="-48"/>
              <a:ext cx="1594" cy="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6" name="Text Box 2"/>
          <p:cNvSpPr txBox="1">
            <a:spLocks noChangeArrowheads="1"/>
          </p:cNvSpPr>
          <p:nvPr/>
        </p:nvSpPr>
        <p:spPr bwMode="auto">
          <a:xfrm>
            <a:off x="838200" y="304800"/>
            <a:ext cx="77724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200">
                <a:solidFill>
                  <a:schemeClr val="tx2"/>
                </a:solidFill>
                <a:latin typeface="Tahoma" pitchFamily="34" charset="0"/>
                <a:ea typeface="MS PGothic" pitchFamily="34" charset="-128"/>
              </a:rPr>
              <a:t>          Shifting Paradigms</a:t>
            </a:r>
          </a:p>
        </p:txBody>
      </p:sp>
      <p:sp>
        <p:nvSpPr>
          <p:cNvPr id="391199" name="Text Box 4"/>
          <p:cNvSpPr txBox="1">
            <a:spLocks noChangeArrowheads="1"/>
          </p:cNvSpPr>
          <p:nvPr/>
        </p:nvSpPr>
        <p:spPr bwMode="auto">
          <a:xfrm>
            <a:off x="1601788" y="1676400"/>
            <a:ext cx="2741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ea typeface="MS PGothic" pitchFamily="34" charset="-128"/>
              </a:rPr>
              <a:t>Instructor</a:t>
            </a:r>
          </a:p>
        </p:txBody>
      </p:sp>
      <p:sp>
        <p:nvSpPr>
          <p:cNvPr id="391200" name="Text Box 5"/>
          <p:cNvSpPr txBox="1">
            <a:spLocks noChangeArrowheads="1"/>
          </p:cNvSpPr>
          <p:nvPr/>
        </p:nvSpPr>
        <p:spPr bwMode="auto">
          <a:xfrm>
            <a:off x="1600200" y="2438400"/>
            <a:ext cx="2741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ea typeface="MS PGothic" pitchFamily="34" charset="-128"/>
              </a:rPr>
              <a:t>Rules</a:t>
            </a:r>
          </a:p>
        </p:txBody>
      </p:sp>
      <p:sp>
        <p:nvSpPr>
          <p:cNvPr id="391201" name="Text Box 6"/>
          <p:cNvSpPr txBox="1">
            <a:spLocks noChangeArrowheads="1"/>
          </p:cNvSpPr>
          <p:nvPr/>
        </p:nvSpPr>
        <p:spPr bwMode="auto">
          <a:xfrm>
            <a:off x="1600200" y="3200400"/>
            <a:ext cx="2741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ea typeface="MS PGothic" pitchFamily="34" charset="-128"/>
              </a:rPr>
              <a:t>Discipline</a:t>
            </a:r>
          </a:p>
        </p:txBody>
      </p:sp>
      <p:sp>
        <p:nvSpPr>
          <p:cNvPr id="391202" name="Text Box 7"/>
          <p:cNvSpPr txBox="1">
            <a:spLocks noChangeArrowheads="1"/>
          </p:cNvSpPr>
          <p:nvPr/>
        </p:nvSpPr>
        <p:spPr bwMode="auto">
          <a:xfrm>
            <a:off x="1600200" y="4003675"/>
            <a:ext cx="2741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ea typeface="MS PGothic" pitchFamily="34" charset="-128"/>
              </a:rPr>
              <a:t>React</a:t>
            </a:r>
          </a:p>
        </p:txBody>
      </p:sp>
      <p:sp>
        <p:nvSpPr>
          <p:cNvPr id="391203" name="Text Box 8"/>
          <p:cNvSpPr txBox="1">
            <a:spLocks noChangeArrowheads="1"/>
          </p:cNvSpPr>
          <p:nvPr/>
        </p:nvSpPr>
        <p:spPr bwMode="auto">
          <a:xfrm>
            <a:off x="1601788" y="6342063"/>
            <a:ext cx="2741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ea typeface="MS PGothic" pitchFamily="34" charset="-128"/>
              </a:rPr>
              <a:t>Curriculum Driven</a:t>
            </a:r>
          </a:p>
        </p:txBody>
      </p:sp>
      <p:sp>
        <p:nvSpPr>
          <p:cNvPr id="18442" name="Line 14"/>
          <p:cNvSpPr>
            <a:spLocks noChangeShapeType="1"/>
          </p:cNvSpPr>
          <p:nvPr/>
        </p:nvSpPr>
        <p:spPr bwMode="auto">
          <a:xfrm>
            <a:off x="4572000" y="1524000"/>
            <a:ext cx="0" cy="533400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18443" name="Group 15"/>
          <p:cNvGrpSpPr>
            <a:grpSpLocks/>
          </p:cNvGrpSpPr>
          <p:nvPr/>
        </p:nvGrpSpPr>
        <p:grpSpPr bwMode="auto">
          <a:xfrm>
            <a:off x="1371600" y="1143000"/>
            <a:ext cx="6934200" cy="457200"/>
            <a:chOff x="864" y="960"/>
            <a:chExt cx="4368" cy="288"/>
          </a:xfrm>
        </p:grpSpPr>
        <p:sp>
          <p:nvSpPr>
            <p:cNvPr id="18467" name="Text Box 16"/>
            <p:cNvSpPr txBox="1">
              <a:spLocks noChangeArrowheads="1"/>
            </p:cNvSpPr>
            <p:nvPr/>
          </p:nvSpPr>
          <p:spPr bwMode="auto">
            <a:xfrm>
              <a:off x="864" y="960"/>
              <a:ext cx="20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b="1">
                  <a:ea typeface="MS PGothic" pitchFamily="34" charset="-128"/>
                </a:rPr>
                <a:t>    Old Paradigm</a:t>
              </a:r>
            </a:p>
          </p:txBody>
        </p:sp>
        <p:sp>
          <p:nvSpPr>
            <p:cNvPr id="18468" name="Text Box 17"/>
            <p:cNvSpPr txBox="1">
              <a:spLocks noChangeArrowheads="1"/>
            </p:cNvSpPr>
            <p:nvPr/>
          </p:nvSpPr>
          <p:spPr bwMode="auto">
            <a:xfrm>
              <a:off x="2880" y="960"/>
              <a:ext cx="23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b="1">
                  <a:ea typeface="MS PGothic" pitchFamily="34" charset="-128"/>
                </a:rPr>
                <a:t>        New Paradigm</a:t>
              </a:r>
            </a:p>
          </p:txBody>
        </p:sp>
        <p:sp>
          <p:nvSpPr>
            <p:cNvPr id="18469" name="Line 18"/>
            <p:cNvSpPr>
              <a:spLocks noChangeShapeType="1"/>
            </p:cNvSpPr>
            <p:nvPr/>
          </p:nvSpPr>
          <p:spPr bwMode="auto">
            <a:xfrm>
              <a:off x="912" y="1200"/>
              <a:ext cx="408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4" name="Group 38"/>
          <p:cNvGrpSpPr>
            <a:grpSpLocks/>
          </p:cNvGrpSpPr>
          <p:nvPr/>
        </p:nvGrpSpPr>
        <p:grpSpPr bwMode="auto">
          <a:xfrm>
            <a:off x="4267200" y="1676400"/>
            <a:ext cx="4724400" cy="457200"/>
            <a:chOff x="2688" y="1056"/>
            <a:chExt cx="2976" cy="288"/>
          </a:xfrm>
        </p:grpSpPr>
        <p:sp>
          <p:nvSpPr>
            <p:cNvPr id="18465" name="Text Box 9"/>
            <p:cNvSpPr txBox="1">
              <a:spLocks noChangeArrowheads="1"/>
            </p:cNvSpPr>
            <p:nvPr/>
          </p:nvSpPr>
          <p:spPr bwMode="auto">
            <a:xfrm>
              <a:off x="3264" y="1056"/>
              <a:ext cx="24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ea typeface="MS PGothic" pitchFamily="34" charset="-128"/>
                </a:rPr>
                <a:t>Facilitator</a:t>
              </a:r>
            </a:p>
          </p:txBody>
        </p:sp>
        <p:sp>
          <p:nvSpPr>
            <p:cNvPr id="18466" name="AutoShape 19"/>
            <p:cNvSpPr>
              <a:spLocks noChangeArrowheads="1"/>
            </p:cNvSpPr>
            <p:nvPr/>
          </p:nvSpPr>
          <p:spPr bwMode="auto">
            <a:xfrm>
              <a:off x="2688" y="1104"/>
              <a:ext cx="384" cy="1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12700">
              <a:solidFill>
                <a:schemeClr val="tx1"/>
              </a:solidFill>
              <a:miter lim="800000"/>
              <a:headEnd type="none" w="sm" len="sm"/>
              <a:tailEnd type="none" w="sm" len="sm"/>
            </a:ln>
          </p:spPr>
          <p:txBody>
            <a:bodyPr wrap="none" anchor="ctr"/>
            <a:lstStyle/>
            <a:p>
              <a:endParaRPr lang="en-US"/>
            </a:p>
          </p:txBody>
        </p:sp>
      </p:grpSp>
      <p:grpSp>
        <p:nvGrpSpPr>
          <p:cNvPr id="5" name="Group 39"/>
          <p:cNvGrpSpPr>
            <a:grpSpLocks/>
          </p:cNvGrpSpPr>
          <p:nvPr/>
        </p:nvGrpSpPr>
        <p:grpSpPr bwMode="auto">
          <a:xfrm>
            <a:off x="4267200" y="2438400"/>
            <a:ext cx="4724400" cy="457200"/>
            <a:chOff x="2688" y="1536"/>
            <a:chExt cx="2976" cy="288"/>
          </a:xfrm>
        </p:grpSpPr>
        <p:sp>
          <p:nvSpPr>
            <p:cNvPr id="18463" name="Text Box 10"/>
            <p:cNvSpPr txBox="1">
              <a:spLocks noChangeArrowheads="1"/>
            </p:cNvSpPr>
            <p:nvPr/>
          </p:nvSpPr>
          <p:spPr bwMode="auto">
            <a:xfrm>
              <a:off x="3264" y="1536"/>
              <a:ext cx="24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en-US" sz="2400">
                  <a:ea typeface="MS PGothic" pitchFamily="34" charset="-128"/>
                </a:rPr>
                <a:t>Norms</a:t>
              </a:r>
            </a:p>
          </p:txBody>
        </p:sp>
        <p:sp>
          <p:nvSpPr>
            <p:cNvPr id="18464" name="AutoShape 20"/>
            <p:cNvSpPr>
              <a:spLocks noChangeArrowheads="1"/>
            </p:cNvSpPr>
            <p:nvPr/>
          </p:nvSpPr>
          <p:spPr bwMode="auto">
            <a:xfrm>
              <a:off x="2688" y="1584"/>
              <a:ext cx="384" cy="1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12700">
              <a:solidFill>
                <a:schemeClr val="tx1"/>
              </a:solidFill>
              <a:miter lim="800000"/>
              <a:headEnd type="none" w="sm" len="sm"/>
              <a:tailEnd type="none" w="sm" len="sm"/>
            </a:ln>
          </p:spPr>
          <p:txBody>
            <a:bodyPr wrap="none" anchor="ctr"/>
            <a:lstStyle/>
            <a:p>
              <a:endParaRPr lang="en-US"/>
            </a:p>
          </p:txBody>
        </p:sp>
      </p:grpSp>
      <p:grpSp>
        <p:nvGrpSpPr>
          <p:cNvPr id="6" name="Group 40"/>
          <p:cNvGrpSpPr>
            <a:grpSpLocks/>
          </p:cNvGrpSpPr>
          <p:nvPr/>
        </p:nvGrpSpPr>
        <p:grpSpPr bwMode="auto">
          <a:xfrm>
            <a:off x="4267200" y="3200400"/>
            <a:ext cx="4876800" cy="457200"/>
            <a:chOff x="2688" y="2016"/>
            <a:chExt cx="3072" cy="288"/>
          </a:xfrm>
        </p:grpSpPr>
        <p:sp>
          <p:nvSpPr>
            <p:cNvPr id="18461" name="Text Box 11"/>
            <p:cNvSpPr txBox="1">
              <a:spLocks noChangeArrowheads="1"/>
            </p:cNvSpPr>
            <p:nvPr/>
          </p:nvSpPr>
          <p:spPr bwMode="auto">
            <a:xfrm>
              <a:off x="3264" y="2016"/>
              <a:ext cx="24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ea typeface="MS PGothic" pitchFamily="34" charset="-128"/>
                </a:rPr>
                <a:t>Opportunities</a:t>
              </a:r>
            </a:p>
          </p:txBody>
        </p:sp>
        <p:sp>
          <p:nvSpPr>
            <p:cNvPr id="18462" name="AutoShape 21"/>
            <p:cNvSpPr>
              <a:spLocks noChangeArrowheads="1"/>
            </p:cNvSpPr>
            <p:nvPr/>
          </p:nvSpPr>
          <p:spPr bwMode="auto">
            <a:xfrm>
              <a:off x="2688" y="2064"/>
              <a:ext cx="384" cy="1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12700">
              <a:solidFill>
                <a:schemeClr val="tx1"/>
              </a:solidFill>
              <a:miter lim="800000"/>
              <a:headEnd type="none" w="sm" len="sm"/>
              <a:tailEnd type="none" w="sm" len="sm"/>
            </a:ln>
          </p:spPr>
          <p:txBody>
            <a:bodyPr wrap="none" anchor="ctr"/>
            <a:lstStyle/>
            <a:p>
              <a:endParaRPr lang="en-US"/>
            </a:p>
          </p:txBody>
        </p:sp>
      </p:grpSp>
      <p:grpSp>
        <p:nvGrpSpPr>
          <p:cNvPr id="7" name="Group 41"/>
          <p:cNvGrpSpPr>
            <a:grpSpLocks/>
          </p:cNvGrpSpPr>
          <p:nvPr/>
        </p:nvGrpSpPr>
        <p:grpSpPr bwMode="auto">
          <a:xfrm>
            <a:off x="4267200" y="4038600"/>
            <a:ext cx="4800600" cy="457200"/>
            <a:chOff x="2688" y="2544"/>
            <a:chExt cx="3024" cy="288"/>
          </a:xfrm>
        </p:grpSpPr>
        <p:sp>
          <p:nvSpPr>
            <p:cNvPr id="18459" name="Text Box 12"/>
            <p:cNvSpPr txBox="1">
              <a:spLocks noChangeArrowheads="1"/>
            </p:cNvSpPr>
            <p:nvPr/>
          </p:nvSpPr>
          <p:spPr bwMode="auto">
            <a:xfrm>
              <a:off x="3264" y="2544"/>
              <a:ext cx="24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ea typeface="MS PGothic" pitchFamily="34" charset="-128"/>
                </a:rPr>
                <a:t>Respond</a:t>
              </a:r>
            </a:p>
          </p:txBody>
        </p:sp>
        <p:sp>
          <p:nvSpPr>
            <p:cNvPr id="18460" name="AutoShape 22"/>
            <p:cNvSpPr>
              <a:spLocks noChangeArrowheads="1"/>
            </p:cNvSpPr>
            <p:nvPr/>
          </p:nvSpPr>
          <p:spPr bwMode="auto">
            <a:xfrm>
              <a:off x="2688" y="2592"/>
              <a:ext cx="384" cy="1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12700">
              <a:solidFill>
                <a:schemeClr val="tx1"/>
              </a:solidFill>
              <a:miter lim="800000"/>
              <a:headEnd type="none" w="sm" len="sm"/>
              <a:tailEnd type="none" w="sm" len="sm"/>
            </a:ln>
          </p:spPr>
          <p:txBody>
            <a:bodyPr wrap="none" anchor="ctr"/>
            <a:lstStyle/>
            <a:p>
              <a:endParaRPr lang="en-US"/>
            </a:p>
          </p:txBody>
        </p:sp>
      </p:grpSp>
      <p:grpSp>
        <p:nvGrpSpPr>
          <p:cNvPr id="8" name="Group 42"/>
          <p:cNvGrpSpPr>
            <a:grpSpLocks/>
          </p:cNvGrpSpPr>
          <p:nvPr/>
        </p:nvGrpSpPr>
        <p:grpSpPr bwMode="auto">
          <a:xfrm>
            <a:off x="4267200" y="4800600"/>
            <a:ext cx="4876800" cy="457200"/>
            <a:chOff x="2688" y="3024"/>
            <a:chExt cx="3072" cy="288"/>
          </a:xfrm>
        </p:grpSpPr>
        <p:sp>
          <p:nvSpPr>
            <p:cNvPr id="18457" name="Text Box 13"/>
            <p:cNvSpPr txBox="1">
              <a:spLocks noChangeArrowheads="1"/>
            </p:cNvSpPr>
            <p:nvPr/>
          </p:nvSpPr>
          <p:spPr bwMode="auto">
            <a:xfrm>
              <a:off x="3264" y="3024"/>
              <a:ext cx="24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ea typeface="MS PGothic" pitchFamily="34" charset="-128"/>
                </a:rPr>
                <a:t>Relevant Learning</a:t>
              </a:r>
            </a:p>
          </p:txBody>
        </p:sp>
        <p:sp>
          <p:nvSpPr>
            <p:cNvPr id="18458" name="AutoShape 23"/>
            <p:cNvSpPr>
              <a:spLocks noChangeArrowheads="1"/>
            </p:cNvSpPr>
            <p:nvPr/>
          </p:nvSpPr>
          <p:spPr bwMode="auto">
            <a:xfrm>
              <a:off x="2688" y="3072"/>
              <a:ext cx="384" cy="1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12700">
              <a:solidFill>
                <a:schemeClr val="tx1"/>
              </a:solidFill>
              <a:miter lim="800000"/>
              <a:headEnd type="none" w="sm" len="sm"/>
              <a:tailEnd type="none" w="sm" len="sm"/>
            </a:ln>
          </p:spPr>
          <p:txBody>
            <a:bodyPr wrap="none" anchor="ctr"/>
            <a:lstStyle/>
            <a:p>
              <a:endParaRPr lang="en-US"/>
            </a:p>
          </p:txBody>
        </p:sp>
      </p:grpSp>
      <p:sp>
        <p:nvSpPr>
          <p:cNvPr id="391190" name="Text Box 8"/>
          <p:cNvSpPr txBox="1">
            <a:spLocks noChangeArrowheads="1"/>
          </p:cNvSpPr>
          <p:nvPr/>
        </p:nvSpPr>
        <p:spPr bwMode="auto">
          <a:xfrm>
            <a:off x="1600200" y="4783138"/>
            <a:ext cx="2741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ea typeface="MS PGothic" pitchFamily="34" charset="-128"/>
              </a:rPr>
              <a:t>Rote Learning</a:t>
            </a:r>
          </a:p>
        </p:txBody>
      </p:sp>
      <p:sp>
        <p:nvSpPr>
          <p:cNvPr id="391191" name="Text Box 8"/>
          <p:cNvSpPr txBox="1">
            <a:spLocks noChangeArrowheads="1"/>
          </p:cNvSpPr>
          <p:nvPr/>
        </p:nvSpPr>
        <p:spPr bwMode="auto">
          <a:xfrm>
            <a:off x="1601788" y="5562600"/>
            <a:ext cx="2741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ea typeface="MS PGothic" pitchFamily="34" charset="-128"/>
              </a:rPr>
              <a:t>Product</a:t>
            </a:r>
          </a:p>
        </p:txBody>
      </p:sp>
      <p:grpSp>
        <p:nvGrpSpPr>
          <p:cNvPr id="9" name="Group 43"/>
          <p:cNvGrpSpPr>
            <a:grpSpLocks/>
          </p:cNvGrpSpPr>
          <p:nvPr/>
        </p:nvGrpSpPr>
        <p:grpSpPr bwMode="auto">
          <a:xfrm>
            <a:off x="4267200" y="5562600"/>
            <a:ext cx="4876800" cy="457200"/>
            <a:chOff x="2688" y="3504"/>
            <a:chExt cx="3072" cy="288"/>
          </a:xfrm>
        </p:grpSpPr>
        <p:sp>
          <p:nvSpPr>
            <p:cNvPr id="18455" name="AutoShape 23"/>
            <p:cNvSpPr>
              <a:spLocks noChangeArrowheads="1"/>
            </p:cNvSpPr>
            <p:nvPr/>
          </p:nvSpPr>
          <p:spPr bwMode="auto">
            <a:xfrm>
              <a:off x="2688" y="3552"/>
              <a:ext cx="384" cy="1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18456" name="Text Box 13"/>
            <p:cNvSpPr txBox="1">
              <a:spLocks noChangeArrowheads="1"/>
            </p:cNvSpPr>
            <p:nvPr/>
          </p:nvSpPr>
          <p:spPr bwMode="auto">
            <a:xfrm>
              <a:off x="3264" y="3504"/>
              <a:ext cx="24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ea typeface="MS PGothic" pitchFamily="34" charset="-128"/>
                </a:rPr>
                <a:t>Process</a:t>
              </a:r>
            </a:p>
          </p:txBody>
        </p:sp>
      </p:grpSp>
      <p:grpSp>
        <p:nvGrpSpPr>
          <p:cNvPr id="10" name="Group 44"/>
          <p:cNvGrpSpPr>
            <a:grpSpLocks/>
          </p:cNvGrpSpPr>
          <p:nvPr/>
        </p:nvGrpSpPr>
        <p:grpSpPr bwMode="auto">
          <a:xfrm>
            <a:off x="4267200" y="6324600"/>
            <a:ext cx="4876800" cy="457200"/>
            <a:chOff x="2688" y="3984"/>
            <a:chExt cx="3072" cy="288"/>
          </a:xfrm>
        </p:grpSpPr>
        <p:sp>
          <p:nvSpPr>
            <p:cNvPr id="18453" name="AutoShape 23"/>
            <p:cNvSpPr>
              <a:spLocks noChangeArrowheads="1"/>
            </p:cNvSpPr>
            <p:nvPr/>
          </p:nvSpPr>
          <p:spPr bwMode="auto">
            <a:xfrm>
              <a:off x="2688" y="4032"/>
              <a:ext cx="384" cy="14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18454" name="Text Box 13"/>
            <p:cNvSpPr txBox="1">
              <a:spLocks noChangeArrowheads="1"/>
            </p:cNvSpPr>
            <p:nvPr/>
          </p:nvSpPr>
          <p:spPr bwMode="auto">
            <a:xfrm>
              <a:off x="3264" y="3984"/>
              <a:ext cx="249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a:ea typeface="MS PGothic" pitchFamily="34" charset="-128"/>
                </a:rPr>
                <a:t>Relationship Driven</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11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391200"/>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9120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391202"/>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9119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499"/>
                                          </p:stCondLst>
                                        </p:cTn>
                                        <p:tgtEl>
                                          <p:spTgt spid="391191"/>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left)">
                                      <p:cBhvr>
                                        <p:cTn id="56" dur="500"/>
                                        <p:tgtEl>
                                          <p:spTgt spid="9"/>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499"/>
                                          </p:stCondLst>
                                        </p:cTn>
                                        <p:tgtEl>
                                          <p:spTgt spid="391203"/>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99" grpId="0" autoUpdateAnimBg="0"/>
      <p:bldP spid="391200" grpId="0" autoUpdateAnimBg="0"/>
      <p:bldP spid="391201" grpId="0" autoUpdateAnimBg="0"/>
      <p:bldP spid="391202" grpId="0" autoUpdateAnimBg="0"/>
      <p:bldP spid="391203" grpId="0" autoUpdateAnimBg="0"/>
      <p:bldP spid="391190" grpId="0" autoUpdateAnimBg="0"/>
      <p:bldP spid="391191"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304800"/>
            <a:ext cx="6172200" cy="1143000"/>
          </a:xfrm>
        </p:spPr>
        <p:txBody>
          <a:bodyPr/>
          <a:lstStyle/>
          <a:p>
            <a:pPr eaLnBrk="1" hangingPunct="1"/>
            <a:r>
              <a:rPr lang="en-US" b="1" smtClean="0">
                <a:solidFill>
                  <a:schemeClr val="tx1"/>
                </a:solidFill>
              </a:rPr>
              <a:t>Human Bingo</a:t>
            </a:r>
            <a:endParaRPr lang="en-US" sz="4000" b="1" smtClean="0">
              <a:solidFill>
                <a:schemeClr val="tx1"/>
              </a:solidFill>
            </a:endParaRPr>
          </a:p>
        </p:txBody>
      </p:sp>
      <p:grpSp>
        <p:nvGrpSpPr>
          <p:cNvPr id="3075" name="Group 3"/>
          <p:cNvGrpSpPr>
            <a:grpSpLocks/>
          </p:cNvGrpSpPr>
          <p:nvPr/>
        </p:nvGrpSpPr>
        <p:grpSpPr bwMode="auto">
          <a:xfrm>
            <a:off x="-609600" y="-762000"/>
            <a:ext cx="9793288" cy="7437438"/>
            <a:chOff x="-361" y="-461"/>
            <a:chExt cx="6169" cy="4685"/>
          </a:xfrm>
        </p:grpSpPr>
        <p:sp>
          <p:nvSpPr>
            <p:cNvPr id="3077" name="Oval 4"/>
            <p:cNvSpPr>
              <a:spLocks noChangeArrowheads="1"/>
            </p:cNvSpPr>
            <p:nvPr/>
          </p:nvSpPr>
          <p:spPr bwMode="ltGray">
            <a:xfrm>
              <a:off x="-361" y="-461"/>
              <a:ext cx="1824" cy="1824"/>
            </a:xfrm>
            <a:prstGeom prst="ellipse">
              <a:avLst/>
            </a:prstGeom>
            <a:noFill/>
            <a:ln w="28575">
              <a:solidFill>
                <a:srgbClr val="FFA7BC"/>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3078" name="Group 5"/>
            <p:cNvGrpSpPr>
              <a:grpSpLocks/>
            </p:cNvGrpSpPr>
            <p:nvPr/>
          </p:nvGrpSpPr>
          <p:grpSpPr bwMode="auto">
            <a:xfrm>
              <a:off x="3424" y="-16"/>
              <a:ext cx="2368" cy="4240"/>
              <a:chOff x="3424" y="-16"/>
              <a:chExt cx="2368" cy="4240"/>
            </a:xfrm>
          </p:grpSpPr>
          <p:sp>
            <p:nvSpPr>
              <p:cNvPr id="3080" name="Freeform 6"/>
              <p:cNvSpPr>
                <a:spLocks/>
              </p:cNvSpPr>
              <p:nvPr/>
            </p:nvSpPr>
            <p:spPr bwMode="ltGray">
              <a:xfrm>
                <a:off x="3424" y="-16"/>
                <a:ext cx="2368" cy="4240"/>
              </a:xfrm>
              <a:custGeom>
                <a:avLst/>
                <a:gdLst>
                  <a:gd name="T0" fmla="*/ 689 w 2368"/>
                  <a:gd name="T1" fmla="*/ 4240 h 4240"/>
                  <a:gd name="T2" fmla="*/ 0 w 2368"/>
                  <a:gd name="T3" fmla="*/ 0 h 4240"/>
                  <a:gd name="T4" fmla="*/ 2360 w 2368"/>
                  <a:gd name="T5" fmla="*/ 0 h 4240"/>
                  <a:gd name="T6" fmla="*/ 2368 w 2368"/>
                  <a:gd name="T7" fmla="*/ 3652 h 4240"/>
                  <a:gd name="T8" fmla="*/ 689 w 2368"/>
                  <a:gd name="T9" fmla="*/ 4240 h 4240"/>
                  <a:gd name="T10" fmla="*/ 0 60000 65536"/>
                  <a:gd name="T11" fmla="*/ 0 60000 65536"/>
                  <a:gd name="T12" fmla="*/ 0 60000 65536"/>
                  <a:gd name="T13" fmla="*/ 0 60000 65536"/>
                  <a:gd name="T14" fmla="*/ 0 60000 65536"/>
                  <a:gd name="T15" fmla="*/ 0 w 2368"/>
                  <a:gd name="T16" fmla="*/ 0 h 4240"/>
                  <a:gd name="T17" fmla="*/ 2368 w 2368"/>
                  <a:gd name="T18" fmla="*/ 4240 h 4240"/>
                </a:gdLst>
                <a:ahLst/>
                <a:cxnLst>
                  <a:cxn ang="T10">
                    <a:pos x="T0" y="T1"/>
                  </a:cxn>
                  <a:cxn ang="T11">
                    <a:pos x="T2" y="T3"/>
                  </a:cxn>
                  <a:cxn ang="T12">
                    <a:pos x="T4" y="T5"/>
                  </a:cxn>
                  <a:cxn ang="T13">
                    <a:pos x="T6" y="T7"/>
                  </a:cxn>
                  <a:cxn ang="T14">
                    <a:pos x="T8" y="T9"/>
                  </a:cxn>
                </a:cxnLst>
                <a:rect l="T15" t="T16" r="T17" b="T18"/>
                <a:pathLst>
                  <a:path w="2368" h="4240">
                    <a:moveTo>
                      <a:pt x="689" y="4240"/>
                    </a:moveTo>
                    <a:cubicBezTo>
                      <a:pt x="572" y="3564"/>
                      <a:pt x="116" y="704"/>
                      <a:pt x="0" y="0"/>
                    </a:cubicBezTo>
                    <a:cubicBezTo>
                      <a:pt x="516" y="0"/>
                      <a:pt x="1918" y="0"/>
                      <a:pt x="2360" y="0"/>
                    </a:cubicBezTo>
                    <a:cubicBezTo>
                      <a:pt x="2360" y="1164"/>
                      <a:pt x="2368" y="3368"/>
                      <a:pt x="2368" y="3652"/>
                    </a:cubicBezTo>
                    <a:cubicBezTo>
                      <a:pt x="1545" y="3937"/>
                      <a:pt x="689" y="4240"/>
                      <a:pt x="689" y="4240"/>
                    </a:cubicBezTo>
                    <a:close/>
                  </a:path>
                </a:pathLst>
              </a:custGeom>
              <a:solidFill>
                <a:srgbClr val="CC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308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7" y="166"/>
                <a:ext cx="2019"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9" name="Line 8"/>
            <p:cNvSpPr>
              <a:spLocks noChangeShapeType="1"/>
            </p:cNvSpPr>
            <p:nvPr/>
          </p:nvSpPr>
          <p:spPr bwMode="ltGray">
            <a:xfrm>
              <a:off x="277" y="912"/>
              <a:ext cx="5531"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076" name="Rectangle 9"/>
          <p:cNvSpPr>
            <a:spLocks noGrp="1" noChangeArrowheads="1"/>
          </p:cNvSpPr>
          <p:nvPr>
            <p:ph type="subTitle" idx="1"/>
          </p:nvPr>
        </p:nvSpPr>
        <p:spPr>
          <a:xfrm>
            <a:off x="0" y="1828800"/>
            <a:ext cx="5943600" cy="3403600"/>
          </a:xfrm>
        </p:spPr>
        <p:txBody>
          <a:bodyPr>
            <a:spAutoFit/>
          </a:bodyPr>
          <a:lstStyle/>
          <a:p>
            <a:pPr marL="609600" indent="-609600" algn="ctr" eaLnBrk="1" hangingPunct="1">
              <a:buFontTx/>
              <a:buNone/>
            </a:pPr>
            <a:r>
              <a:rPr lang="en-US" b="1" u="sng" smtClean="0"/>
              <a:t>Activity Directions:</a:t>
            </a:r>
            <a:endParaRPr lang="en-US" b="1" smtClean="0"/>
          </a:p>
          <a:p>
            <a:pPr marL="609600" indent="-609600" eaLnBrk="1" hangingPunct="1">
              <a:buFontTx/>
              <a:buAutoNum type="arabicPeriod"/>
            </a:pPr>
            <a:r>
              <a:rPr lang="en-US" b="1" smtClean="0"/>
              <a:t>Ask the questions.</a:t>
            </a:r>
          </a:p>
          <a:p>
            <a:pPr marL="609600" indent="-609600" eaLnBrk="1" hangingPunct="1">
              <a:buFontTx/>
              <a:buAutoNum type="arabicPeriod"/>
            </a:pPr>
            <a:r>
              <a:rPr lang="en-US" b="1" smtClean="0"/>
              <a:t>Get only one signature per person.</a:t>
            </a:r>
          </a:p>
          <a:p>
            <a:pPr marL="609600" indent="-609600" eaLnBrk="1" hangingPunct="1">
              <a:buFontTx/>
              <a:buAutoNum type="arabicPeriod"/>
            </a:pPr>
            <a:r>
              <a:rPr lang="en-US" b="1" smtClean="0"/>
              <a:t>Don’t sign your own.</a:t>
            </a:r>
          </a:p>
          <a:p>
            <a:pPr marL="609600" indent="-609600" eaLnBrk="1" hangingPunct="1">
              <a:buFontTx/>
              <a:buAutoNum type="arabicPeriod"/>
            </a:pPr>
            <a:r>
              <a:rPr lang="en-US" b="1" smtClean="0"/>
              <a:t>Have fun.</a:t>
            </a:r>
            <a:endParaRPr lang="en-US"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04800" y="6238875"/>
            <a:ext cx="7383463" cy="323850"/>
            <a:chOff x="192" y="3930"/>
            <a:chExt cx="4651" cy="204"/>
          </a:xfrm>
        </p:grpSpPr>
        <p:sp>
          <p:nvSpPr>
            <p:cNvPr id="19548" name="Rectangle 3"/>
            <p:cNvSpPr>
              <a:spLocks noChangeArrowheads="1"/>
            </p:cNvSpPr>
            <p:nvPr/>
          </p:nvSpPr>
          <p:spPr bwMode="auto">
            <a:xfrm>
              <a:off x="4752" y="3936"/>
              <a:ext cx="9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a:solidFill>
                    <a:srgbClr val="000000"/>
                  </a:solidFill>
                  <a:latin typeface="Times New Roman" pitchFamily="18" charset="0"/>
                </a:rPr>
                <a:t>=</a:t>
              </a:r>
              <a:endParaRPr lang="en-US" sz="2400">
                <a:latin typeface="Times" pitchFamily="18" charset="0"/>
              </a:endParaRPr>
            </a:p>
          </p:txBody>
        </p:sp>
        <p:sp>
          <p:nvSpPr>
            <p:cNvPr id="19549" name="Text Box 4"/>
            <p:cNvSpPr txBox="1">
              <a:spLocks noChangeArrowheads="1"/>
            </p:cNvSpPr>
            <p:nvPr/>
          </p:nvSpPr>
          <p:spPr bwMode="auto">
            <a:xfrm>
              <a:off x="1680" y="3936"/>
              <a:ext cx="432" cy="198"/>
            </a:xfrm>
            <a:prstGeom prst="rect">
              <a:avLst/>
            </a:prstGeom>
            <a:solidFill>
              <a:srgbClr val="CCFFFF"/>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Trust</a:t>
              </a:r>
              <a:endParaRPr lang="en-US" sz="2000"/>
            </a:p>
          </p:txBody>
        </p:sp>
        <p:sp>
          <p:nvSpPr>
            <p:cNvPr id="19550" name="Text Box 5"/>
            <p:cNvSpPr txBox="1">
              <a:spLocks noChangeArrowheads="1"/>
            </p:cNvSpPr>
            <p:nvPr/>
          </p:nvSpPr>
          <p:spPr bwMode="auto">
            <a:xfrm>
              <a:off x="3456" y="3930"/>
              <a:ext cx="720" cy="198"/>
            </a:xfrm>
            <a:prstGeom prst="rect">
              <a:avLst/>
            </a:prstGeom>
            <a:solidFill>
              <a:srgbClr val="CC99FF"/>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Resources</a:t>
              </a:r>
              <a:endParaRPr lang="en-US" sz="1600"/>
            </a:p>
          </p:txBody>
        </p:sp>
        <p:sp>
          <p:nvSpPr>
            <p:cNvPr id="19551" name="Text Box 6"/>
            <p:cNvSpPr txBox="1">
              <a:spLocks noChangeArrowheads="1"/>
            </p:cNvSpPr>
            <p:nvPr/>
          </p:nvSpPr>
          <p:spPr bwMode="auto">
            <a:xfrm>
              <a:off x="2976" y="3930"/>
              <a:ext cx="432" cy="198"/>
            </a:xfrm>
            <a:prstGeom prst="rect">
              <a:avLst/>
            </a:prstGeom>
            <a:solidFill>
              <a:srgbClr val="FFFF99"/>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Skills</a:t>
              </a:r>
              <a:endParaRPr lang="en-US" sz="2000"/>
            </a:p>
          </p:txBody>
        </p:sp>
        <p:sp>
          <p:nvSpPr>
            <p:cNvPr id="19552" name="Text Box 7"/>
            <p:cNvSpPr txBox="1">
              <a:spLocks noChangeArrowheads="1"/>
            </p:cNvSpPr>
            <p:nvPr/>
          </p:nvSpPr>
          <p:spPr bwMode="auto">
            <a:xfrm>
              <a:off x="4224" y="3930"/>
              <a:ext cx="480" cy="198"/>
            </a:xfrm>
            <a:prstGeom prst="rect">
              <a:avLst/>
            </a:prstGeom>
            <a:solidFill>
              <a:srgbClr val="99CCFF"/>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Payoff</a:t>
              </a:r>
              <a:endParaRPr lang="en-US" sz="2000"/>
            </a:p>
          </p:txBody>
        </p:sp>
        <p:sp>
          <p:nvSpPr>
            <p:cNvPr id="19553" name="Text Box 8"/>
            <p:cNvSpPr txBox="1">
              <a:spLocks noChangeArrowheads="1"/>
            </p:cNvSpPr>
            <p:nvPr/>
          </p:nvSpPr>
          <p:spPr bwMode="auto">
            <a:xfrm>
              <a:off x="2160" y="3930"/>
              <a:ext cx="768" cy="198"/>
            </a:xfrm>
            <a:prstGeom prst="rect">
              <a:avLst/>
            </a:prstGeom>
            <a:solidFill>
              <a:srgbClr val="FF99CC"/>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Action Plan</a:t>
              </a:r>
              <a:endParaRPr lang="en-US" sz="2000"/>
            </a:p>
          </p:txBody>
        </p:sp>
        <p:sp>
          <p:nvSpPr>
            <p:cNvPr id="19554" name="Text Box 9"/>
            <p:cNvSpPr txBox="1">
              <a:spLocks noChangeArrowheads="1"/>
            </p:cNvSpPr>
            <p:nvPr/>
          </p:nvSpPr>
          <p:spPr bwMode="auto">
            <a:xfrm>
              <a:off x="192" y="3930"/>
              <a:ext cx="912" cy="198"/>
            </a:xfrm>
            <a:prstGeom prst="rect">
              <a:avLst/>
            </a:prstGeom>
            <a:solidFill>
              <a:srgbClr val="CCFFCC"/>
            </a:solidFill>
            <a:ln w="9525">
              <a:solidFill>
                <a:schemeClr val="tx1"/>
              </a:solidFill>
              <a:miter lim="800000"/>
              <a:headEnd/>
              <a:tailEnd/>
            </a:ln>
          </p:spPr>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Values/ Beliefs</a:t>
              </a:r>
              <a:endParaRPr lang="en-US" sz="1400"/>
            </a:p>
          </p:txBody>
        </p:sp>
        <p:sp>
          <p:nvSpPr>
            <p:cNvPr id="19555" name="Text Box 10"/>
            <p:cNvSpPr txBox="1">
              <a:spLocks noChangeArrowheads="1"/>
            </p:cNvSpPr>
            <p:nvPr/>
          </p:nvSpPr>
          <p:spPr bwMode="auto">
            <a:xfrm>
              <a:off x="1152" y="3930"/>
              <a:ext cx="480" cy="198"/>
            </a:xfrm>
            <a:prstGeom prst="rect">
              <a:avLst/>
            </a:prstGeom>
            <a:solidFill>
              <a:srgbClr val="99CCFF"/>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Vision</a:t>
              </a:r>
              <a:endParaRPr lang="en-US" sz="2000"/>
            </a:p>
          </p:txBody>
        </p:sp>
      </p:grpSp>
      <p:grpSp>
        <p:nvGrpSpPr>
          <p:cNvPr id="3" name="Group 11"/>
          <p:cNvGrpSpPr>
            <a:grpSpLocks/>
          </p:cNvGrpSpPr>
          <p:nvPr/>
        </p:nvGrpSpPr>
        <p:grpSpPr bwMode="auto">
          <a:xfrm>
            <a:off x="304800" y="5562600"/>
            <a:ext cx="7383463" cy="328613"/>
            <a:chOff x="192" y="3504"/>
            <a:chExt cx="4651" cy="207"/>
          </a:xfrm>
        </p:grpSpPr>
        <p:sp>
          <p:nvSpPr>
            <p:cNvPr id="19540" name="Rectangle 12"/>
            <p:cNvSpPr>
              <a:spLocks noChangeArrowheads="1"/>
            </p:cNvSpPr>
            <p:nvPr/>
          </p:nvSpPr>
          <p:spPr bwMode="auto">
            <a:xfrm>
              <a:off x="4752" y="3513"/>
              <a:ext cx="9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a:solidFill>
                    <a:srgbClr val="000000"/>
                  </a:solidFill>
                  <a:latin typeface="Times New Roman" pitchFamily="18" charset="0"/>
                </a:rPr>
                <a:t>=</a:t>
              </a:r>
              <a:endParaRPr lang="en-US" sz="2400">
                <a:latin typeface="Times" pitchFamily="18" charset="0"/>
              </a:endParaRPr>
            </a:p>
          </p:txBody>
        </p:sp>
        <p:sp>
          <p:nvSpPr>
            <p:cNvPr id="19541" name="Text Box 13"/>
            <p:cNvSpPr txBox="1">
              <a:spLocks noChangeArrowheads="1"/>
            </p:cNvSpPr>
            <p:nvPr/>
          </p:nvSpPr>
          <p:spPr bwMode="auto">
            <a:xfrm>
              <a:off x="1680" y="3513"/>
              <a:ext cx="432" cy="198"/>
            </a:xfrm>
            <a:prstGeom prst="rect">
              <a:avLst/>
            </a:prstGeom>
            <a:solidFill>
              <a:srgbClr val="CCFFFF"/>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Trust</a:t>
              </a:r>
              <a:endParaRPr lang="en-US" sz="2000"/>
            </a:p>
          </p:txBody>
        </p:sp>
        <p:sp>
          <p:nvSpPr>
            <p:cNvPr id="19542" name="Text Box 14"/>
            <p:cNvSpPr txBox="1">
              <a:spLocks noChangeArrowheads="1"/>
            </p:cNvSpPr>
            <p:nvPr/>
          </p:nvSpPr>
          <p:spPr bwMode="auto">
            <a:xfrm>
              <a:off x="3456" y="3507"/>
              <a:ext cx="720" cy="198"/>
            </a:xfrm>
            <a:prstGeom prst="rect">
              <a:avLst/>
            </a:prstGeom>
            <a:solidFill>
              <a:srgbClr val="CC99FF"/>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Resources</a:t>
              </a:r>
              <a:endParaRPr lang="en-US" sz="1600"/>
            </a:p>
          </p:txBody>
        </p:sp>
        <p:sp>
          <p:nvSpPr>
            <p:cNvPr id="19543" name="Text Box 15"/>
            <p:cNvSpPr txBox="1">
              <a:spLocks noChangeArrowheads="1"/>
            </p:cNvSpPr>
            <p:nvPr/>
          </p:nvSpPr>
          <p:spPr bwMode="auto">
            <a:xfrm>
              <a:off x="2976" y="3507"/>
              <a:ext cx="432" cy="198"/>
            </a:xfrm>
            <a:prstGeom prst="rect">
              <a:avLst/>
            </a:prstGeom>
            <a:solidFill>
              <a:srgbClr val="FFFF99"/>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Skills</a:t>
              </a:r>
              <a:endParaRPr lang="en-US" sz="2000"/>
            </a:p>
          </p:txBody>
        </p:sp>
        <p:sp>
          <p:nvSpPr>
            <p:cNvPr id="19544" name="Text Box 16"/>
            <p:cNvSpPr txBox="1">
              <a:spLocks noChangeArrowheads="1"/>
            </p:cNvSpPr>
            <p:nvPr/>
          </p:nvSpPr>
          <p:spPr bwMode="auto">
            <a:xfrm>
              <a:off x="4224" y="3507"/>
              <a:ext cx="480" cy="198"/>
            </a:xfrm>
            <a:prstGeom prst="rect">
              <a:avLst/>
            </a:prstGeom>
            <a:solidFill>
              <a:srgbClr val="99CCFF"/>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Payoff</a:t>
              </a:r>
              <a:endParaRPr lang="en-US" sz="2000"/>
            </a:p>
          </p:txBody>
        </p:sp>
        <p:sp>
          <p:nvSpPr>
            <p:cNvPr id="19545" name="Text Box 17"/>
            <p:cNvSpPr txBox="1">
              <a:spLocks noChangeArrowheads="1"/>
            </p:cNvSpPr>
            <p:nvPr/>
          </p:nvSpPr>
          <p:spPr bwMode="auto">
            <a:xfrm>
              <a:off x="2160" y="3507"/>
              <a:ext cx="768" cy="198"/>
            </a:xfrm>
            <a:prstGeom prst="rect">
              <a:avLst/>
            </a:prstGeom>
            <a:solidFill>
              <a:srgbClr val="FF99CC"/>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Action Plan</a:t>
              </a:r>
              <a:endParaRPr lang="en-US" sz="2000"/>
            </a:p>
          </p:txBody>
        </p:sp>
        <p:sp>
          <p:nvSpPr>
            <p:cNvPr id="19546" name="Text Box 18"/>
            <p:cNvSpPr txBox="1">
              <a:spLocks noChangeArrowheads="1"/>
            </p:cNvSpPr>
            <p:nvPr/>
          </p:nvSpPr>
          <p:spPr bwMode="auto">
            <a:xfrm>
              <a:off x="192" y="3507"/>
              <a:ext cx="912" cy="198"/>
            </a:xfrm>
            <a:prstGeom prst="rect">
              <a:avLst/>
            </a:prstGeom>
            <a:solidFill>
              <a:srgbClr val="CCFFCC"/>
            </a:solidFill>
            <a:ln w="9525">
              <a:solidFill>
                <a:schemeClr val="tx1"/>
              </a:solidFill>
              <a:miter lim="800000"/>
              <a:headEnd/>
              <a:tailEnd/>
            </a:ln>
          </p:spPr>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Values/ Beliefs</a:t>
              </a:r>
              <a:endParaRPr lang="en-US" sz="1400"/>
            </a:p>
          </p:txBody>
        </p:sp>
        <p:sp>
          <p:nvSpPr>
            <p:cNvPr id="19547" name="Text Box 19"/>
            <p:cNvSpPr txBox="1">
              <a:spLocks noChangeArrowheads="1"/>
            </p:cNvSpPr>
            <p:nvPr/>
          </p:nvSpPr>
          <p:spPr bwMode="auto">
            <a:xfrm>
              <a:off x="1152" y="3504"/>
              <a:ext cx="480" cy="198"/>
            </a:xfrm>
            <a:prstGeom prst="rect">
              <a:avLst/>
            </a:prstGeom>
            <a:solidFill>
              <a:srgbClr val="99CCFF"/>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Vision</a:t>
              </a:r>
              <a:endParaRPr lang="en-US" sz="2000"/>
            </a:p>
          </p:txBody>
        </p:sp>
      </p:grpSp>
      <p:grpSp>
        <p:nvGrpSpPr>
          <p:cNvPr id="4" name="Group 20"/>
          <p:cNvGrpSpPr>
            <a:grpSpLocks/>
          </p:cNvGrpSpPr>
          <p:nvPr/>
        </p:nvGrpSpPr>
        <p:grpSpPr bwMode="auto">
          <a:xfrm>
            <a:off x="1828800" y="5486400"/>
            <a:ext cx="7177088" cy="547688"/>
            <a:chOff x="1152" y="3456"/>
            <a:chExt cx="4521" cy="345"/>
          </a:xfrm>
        </p:grpSpPr>
        <p:sp>
          <p:nvSpPr>
            <p:cNvPr id="19538" name="Text Box 21"/>
            <p:cNvSpPr txBox="1">
              <a:spLocks noChangeArrowheads="1"/>
            </p:cNvSpPr>
            <p:nvPr/>
          </p:nvSpPr>
          <p:spPr bwMode="auto">
            <a:xfrm>
              <a:off x="4896" y="3456"/>
              <a:ext cx="777" cy="345"/>
            </a:xfrm>
            <a:prstGeom prst="rect">
              <a:avLst/>
            </a:prstGeom>
            <a:solidFill>
              <a:schemeClr val="bg1"/>
            </a:solidFill>
            <a:ln w="9525">
              <a:solidFill>
                <a:schemeClr val="tx1"/>
              </a:solidFill>
              <a:miter lim="800000"/>
              <a:headEnd/>
              <a:tailEnd/>
            </a:ln>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Confusion</a:t>
              </a:r>
              <a:endParaRPr lang="en-US" sz="2000"/>
            </a:p>
          </p:txBody>
        </p:sp>
        <p:sp>
          <p:nvSpPr>
            <p:cNvPr id="19539" name="Rectangle 22"/>
            <p:cNvSpPr>
              <a:spLocks noChangeArrowheads="1"/>
            </p:cNvSpPr>
            <p:nvPr/>
          </p:nvSpPr>
          <p:spPr bwMode="auto">
            <a:xfrm>
              <a:off x="1152" y="3465"/>
              <a:ext cx="480" cy="288"/>
            </a:xfrm>
            <a:prstGeom prst="rect">
              <a:avLst/>
            </a:prstGeom>
            <a:solidFill>
              <a:schemeClr val="bg2"/>
            </a:solidFill>
            <a:ln w="9525">
              <a:solidFill>
                <a:schemeClr val="tx1"/>
              </a:solidFill>
              <a:miter lim="800000"/>
              <a:headEnd/>
              <a:tailEnd/>
            </a:ln>
          </p:spPr>
          <p:txBody>
            <a:bodyPr wrap="none" anchor="ctr"/>
            <a:lstStyle/>
            <a:p>
              <a:endParaRPr lang="en-US"/>
            </a:p>
          </p:txBody>
        </p:sp>
      </p:grpSp>
      <p:grpSp>
        <p:nvGrpSpPr>
          <p:cNvPr id="19461" name="Group 1026"/>
          <p:cNvGrpSpPr>
            <a:grpSpLocks/>
          </p:cNvGrpSpPr>
          <p:nvPr/>
        </p:nvGrpSpPr>
        <p:grpSpPr bwMode="auto">
          <a:xfrm>
            <a:off x="0" y="0"/>
            <a:ext cx="9170988" cy="1222375"/>
            <a:chOff x="0" y="0"/>
            <a:chExt cx="5777" cy="770"/>
          </a:xfrm>
        </p:grpSpPr>
        <p:sp>
          <p:nvSpPr>
            <p:cNvPr id="19536" name="Freeform 1027"/>
            <p:cNvSpPr>
              <a:spLocks/>
            </p:cNvSpPr>
            <p:nvPr/>
          </p:nvSpPr>
          <p:spPr bwMode="ltGray">
            <a:xfrm>
              <a:off x="0" y="0"/>
              <a:ext cx="5777" cy="770"/>
            </a:xfrm>
            <a:custGeom>
              <a:avLst/>
              <a:gdLst>
                <a:gd name="T0" fmla="*/ 6601 w 4986"/>
                <a:gd name="T1" fmla="*/ 463 h 566"/>
                <a:gd name="T2" fmla="*/ 404 w 4986"/>
                <a:gd name="T3" fmla="*/ 1048 h 566"/>
                <a:gd name="T4" fmla="*/ 0 w 4986"/>
                <a:gd name="T5" fmla="*/ 0 h 566"/>
                <a:gd name="T6" fmla="*/ 6693 w 4986"/>
                <a:gd name="T7" fmla="*/ 0 h 566"/>
                <a:gd name="T8" fmla="*/ 6601 w 4986"/>
                <a:gd name="T9" fmla="*/ 463 h 5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86" h="566">
                  <a:moveTo>
                    <a:pt x="4917" y="250"/>
                  </a:moveTo>
                  <a:lnTo>
                    <a:pt x="301" y="566"/>
                  </a:lnTo>
                  <a:lnTo>
                    <a:pt x="0" y="0"/>
                  </a:lnTo>
                  <a:lnTo>
                    <a:pt x="4986" y="0"/>
                  </a:lnTo>
                  <a:lnTo>
                    <a:pt x="4917" y="250"/>
                  </a:lnTo>
                  <a:close/>
                </a:path>
              </a:pathLst>
            </a:custGeom>
            <a:solidFill>
              <a:srgbClr val="CC0033"/>
            </a:solidFill>
            <a:ln>
              <a:noFill/>
            </a:ln>
            <a:effectLst>
              <a:outerShdw dist="107763" dir="2700000" algn="ctr" rotWithShape="0">
                <a:srgbClr val="B2B2B2"/>
              </a:outerShdw>
            </a:effectLst>
            <a:extLst>
              <a:ext uri="{91240B29-F687-4F45-9708-019B960494DF}">
                <a14:hiddenLine xmlns:a14="http://schemas.microsoft.com/office/drawing/2010/main" w="19050" cap="flat" cmpd="sng">
                  <a:solidFill>
                    <a:srgbClr val="000000"/>
                  </a:solidFill>
                  <a:prstDash val="solid"/>
                  <a:round/>
                  <a:headEnd/>
                  <a:tailEnd/>
                </a14:hiddenLine>
              </a:ext>
            </a:extLst>
          </p:spPr>
          <p:txBody>
            <a:bodyPr wrap="none" anchor="ctr"/>
            <a:lstStyle/>
            <a:p>
              <a:endParaRPr lang="en-US"/>
            </a:p>
          </p:txBody>
        </p:sp>
        <p:pic>
          <p:nvPicPr>
            <p:cNvPr id="19537" name="Picture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 y="77"/>
              <a:ext cx="2055"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2" name="TextBox 11"/>
          <p:cNvSpPr txBox="1">
            <a:spLocks noChangeArrowheads="1"/>
          </p:cNvSpPr>
          <p:nvPr/>
        </p:nvSpPr>
        <p:spPr bwMode="auto">
          <a:xfrm>
            <a:off x="2514600" y="304800"/>
            <a:ext cx="6629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600"/>
              <a:t>Creating Second Order Change</a:t>
            </a:r>
          </a:p>
        </p:txBody>
      </p:sp>
      <p:sp>
        <p:nvSpPr>
          <p:cNvPr id="603163" name="Text Box 27"/>
          <p:cNvSpPr txBox="1">
            <a:spLocks noChangeArrowheads="1"/>
          </p:cNvSpPr>
          <p:nvPr/>
        </p:nvSpPr>
        <p:spPr bwMode="auto">
          <a:xfrm>
            <a:off x="7772400" y="1371600"/>
            <a:ext cx="1233488" cy="547688"/>
          </a:xfrm>
          <a:prstGeom prst="rect">
            <a:avLst/>
          </a:prstGeom>
          <a:solidFill>
            <a:schemeClr val="bg1"/>
          </a:solidFill>
          <a:ln w="9525">
            <a:solidFill>
              <a:schemeClr val="tx1"/>
            </a:solidFill>
            <a:miter lim="800000"/>
            <a:headEnd/>
            <a:tailEnd/>
          </a:ln>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2nd  Order Change</a:t>
            </a:r>
            <a:endParaRPr lang="en-US" sz="2000"/>
          </a:p>
        </p:txBody>
      </p:sp>
      <p:grpSp>
        <p:nvGrpSpPr>
          <p:cNvPr id="6" name="Group 28"/>
          <p:cNvGrpSpPr>
            <a:grpSpLocks/>
          </p:cNvGrpSpPr>
          <p:nvPr/>
        </p:nvGrpSpPr>
        <p:grpSpPr bwMode="auto">
          <a:xfrm>
            <a:off x="304800" y="6157913"/>
            <a:ext cx="8701088" cy="547687"/>
            <a:chOff x="192" y="3879"/>
            <a:chExt cx="5481" cy="345"/>
          </a:xfrm>
        </p:grpSpPr>
        <p:sp>
          <p:nvSpPr>
            <p:cNvPr id="19534" name="Text Box 29"/>
            <p:cNvSpPr txBox="1">
              <a:spLocks noChangeArrowheads="1"/>
            </p:cNvSpPr>
            <p:nvPr/>
          </p:nvSpPr>
          <p:spPr bwMode="auto">
            <a:xfrm>
              <a:off x="4896" y="3879"/>
              <a:ext cx="777" cy="345"/>
            </a:xfrm>
            <a:prstGeom prst="rect">
              <a:avLst/>
            </a:prstGeom>
            <a:solidFill>
              <a:schemeClr val="bg1"/>
            </a:solidFill>
            <a:ln w="9525">
              <a:solidFill>
                <a:schemeClr val="tx1"/>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1st Order Change</a:t>
              </a:r>
              <a:endParaRPr lang="en-US" sz="2000"/>
            </a:p>
          </p:txBody>
        </p:sp>
        <p:sp>
          <p:nvSpPr>
            <p:cNvPr id="19535" name="Rectangle 30"/>
            <p:cNvSpPr>
              <a:spLocks noChangeArrowheads="1"/>
            </p:cNvSpPr>
            <p:nvPr/>
          </p:nvSpPr>
          <p:spPr bwMode="auto">
            <a:xfrm>
              <a:off x="192" y="3888"/>
              <a:ext cx="912" cy="288"/>
            </a:xfrm>
            <a:prstGeom prst="rect">
              <a:avLst/>
            </a:prstGeom>
            <a:solidFill>
              <a:schemeClr val="bg2"/>
            </a:solidFill>
            <a:ln w="9525">
              <a:solidFill>
                <a:schemeClr val="tx1"/>
              </a:solidFill>
              <a:miter lim="800000"/>
              <a:headEnd/>
              <a:tailEnd/>
            </a:ln>
          </p:spPr>
          <p:txBody>
            <a:bodyPr wrap="none" anchor="ctr"/>
            <a:lstStyle/>
            <a:p>
              <a:endParaRPr lang="en-US"/>
            </a:p>
          </p:txBody>
        </p:sp>
      </p:grpSp>
      <p:grpSp>
        <p:nvGrpSpPr>
          <p:cNvPr id="7" name="Group 31"/>
          <p:cNvGrpSpPr>
            <a:grpSpLocks/>
          </p:cNvGrpSpPr>
          <p:nvPr/>
        </p:nvGrpSpPr>
        <p:grpSpPr bwMode="auto">
          <a:xfrm>
            <a:off x="304800" y="4926013"/>
            <a:ext cx="7383463" cy="327025"/>
            <a:chOff x="192" y="3103"/>
            <a:chExt cx="4651" cy="206"/>
          </a:xfrm>
        </p:grpSpPr>
        <p:sp>
          <p:nvSpPr>
            <p:cNvPr id="19526" name="Rectangle 32"/>
            <p:cNvSpPr>
              <a:spLocks noChangeArrowheads="1"/>
            </p:cNvSpPr>
            <p:nvPr/>
          </p:nvSpPr>
          <p:spPr bwMode="auto">
            <a:xfrm>
              <a:off x="4752" y="3109"/>
              <a:ext cx="9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a:solidFill>
                    <a:srgbClr val="000000"/>
                  </a:solidFill>
                  <a:latin typeface="Times New Roman" pitchFamily="18" charset="0"/>
                </a:rPr>
                <a:t>=</a:t>
              </a:r>
              <a:endParaRPr lang="en-US" sz="2400">
                <a:latin typeface="Times" pitchFamily="18" charset="0"/>
              </a:endParaRPr>
            </a:p>
          </p:txBody>
        </p:sp>
        <p:sp>
          <p:nvSpPr>
            <p:cNvPr id="19527" name="Text Box 33"/>
            <p:cNvSpPr txBox="1">
              <a:spLocks noChangeArrowheads="1"/>
            </p:cNvSpPr>
            <p:nvPr/>
          </p:nvSpPr>
          <p:spPr bwMode="auto">
            <a:xfrm>
              <a:off x="1680" y="3106"/>
              <a:ext cx="432" cy="198"/>
            </a:xfrm>
            <a:prstGeom prst="rect">
              <a:avLst/>
            </a:prstGeom>
            <a:solidFill>
              <a:srgbClr val="CCFFFF"/>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Trust</a:t>
              </a:r>
              <a:endParaRPr lang="en-US" sz="2000"/>
            </a:p>
          </p:txBody>
        </p:sp>
        <p:sp>
          <p:nvSpPr>
            <p:cNvPr id="19528" name="Text Box 34"/>
            <p:cNvSpPr txBox="1">
              <a:spLocks noChangeArrowheads="1"/>
            </p:cNvSpPr>
            <p:nvPr/>
          </p:nvSpPr>
          <p:spPr bwMode="auto">
            <a:xfrm>
              <a:off x="3456" y="3103"/>
              <a:ext cx="720" cy="198"/>
            </a:xfrm>
            <a:prstGeom prst="rect">
              <a:avLst/>
            </a:prstGeom>
            <a:solidFill>
              <a:srgbClr val="CC99FF"/>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Resources</a:t>
              </a:r>
              <a:endParaRPr lang="en-US" sz="1600"/>
            </a:p>
          </p:txBody>
        </p:sp>
        <p:sp>
          <p:nvSpPr>
            <p:cNvPr id="19529" name="Text Box 35"/>
            <p:cNvSpPr txBox="1">
              <a:spLocks noChangeArrowheads="1"/>
            </p:cNvSpPr>
            <p:nvPr/>
          </p:nvSpPr>
          <p:spPr bwMode="auto">
            <a:xfrm>
              <a:off x="2976" y="3103"/>
              <a:ext cx="432" cy="198"/>
            </a:xfrm>
            <a:prstGeom prst="rect">
              <a:avLst/>
            </a:prstGeom>
            <a:solidFill>
              <a:srgbClr val="FFFF99"/>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Skills</a:t>
              </a:r>
              <a:endParaRPr lang="en-US" sz="2000"/>
            </a:p>
          </p:txBody>
        </p:sp>
        <p:sp>
          <p:nvSpPr>
            <p:cNvPr id="19530" name="Text Box 36"/>
            <p:cNvSpPr txBox="1">
              <a:spLocks noChangeArrowheads="1"/>
            </p:cNvSpPr>
            <p:nvPr/>
          </p:nvSpPr>
          <p:spPr bwMode="auto">
            <a:xfrm>
              <a:off x="4224" y="3103"/>
              <a:ext cx="480" cy="198"/>
            </a:xfrm>
            <a:prstGeom prst="rect">
              <a:avLst/>
            </a:prstGeom>
            <a:solidFill>
              <a:srgbClr val="99CCFF"/>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Payoff</a:t>
              </a:r>
              <a:endParaRPr lang="en-US" sz="2000"/>
            </a:p>
          </p:txBody>
        </p:sp>
        <p:sp>
          <p:nvSpPr>
            <p:cNvPr id="19531" name="Text Box 37"/>
            <p:cNvSpPr txBox="1">
              <a:spLocks noChangeArrowheads="1"/>
            </p:cNvSpPr>
            <p:nvPr/>
          </p:nvSpPr>
          <p:spPr bwMode="auto">
            <a:xfrm>
              <a:off x="2160" y="3103"/>
              <a:ext cx="768" cy="198"/>
            </a:xfrm>
            <a:prstGeom prst="rect">
              <a:avLst/>
            </a:prstGeom>
            <a:solidFill>
              <a:srgbClr val="FF99CC"/>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Action Plan</a:t>
              </a:r>
              <a:endParaRPr lang="en-US" sz="2000"/>
            </a:p>
          </p:txBody>
        </p:sp>
        <p:sp>
          <p:nvSpPr>
            <p:cNvPr id="19532" name="Text Box 38"/>
            <p:cNvSpPr txBox="1">
              <a:spLocks noChangeArrowheads="1"/>
            </p:cNvSpPr>
            <p:nvPr/>
          </p:nvSpPr>
          <p:spPr bwMode="auto">
            <a:xfrm>
              <a:off x="192" y="3103"/>
              <a:ext cx="912" cy="198"/>
            </a:xfrm>
            <a:prstGeom prst="rect">
              <a:avLst/>
            </a:prstGeom>
            <a:solidFill>
              <a:srgbClr val="CCFFCC"/>
            </a:solidFill>
            <a:ln w="9525">
              <a:solidFill>
                <a:schemeClr val="tx1"/>
              </a:solidFill>
              <a:miter lim="800000"/>
              <a:headEnd/>
              <a:tailEnd/>
            </a:ln>
          </p:spPr>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Values/ Beliefs</a:t>
              </a:r>
              <a:endParaRPr lang="en-US" sz="1400"/>
            </a:p>
          </p:txBody>
        </p:sp>
        <p:sp>
          <p:nvSpPr>
            <p:cNvPr id="19533" name="Text Box 39"/>
            <p:cNvSpPr txBox="1">
              <a:spLocks noChangeArrowheads="1"/>
            </p:cNvSpPr>
            <p:nvPr/>
          </p:nvSpPr>
          <p:spPr bwMode="auto">
            <a:xfrm>
              <a:off x="1152" y="3111"/>
              <a:ext cx="480" cy="198"/>
            </a:xfrm>
            <a:prstGeom prst="rect">
              <a:avLst/>
            </a:prstGeom>
            <a:solidFill>
              <a:srgbClr val="99CCFF"/>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Vision</a:t>
              </a:r>
              <a:endParaRPr lang="en-US" sz="2000"/>
            </a:p>
          </p:txBody>
        </p:sp>
      </p:grpSp>
      <p:grpSp>
        <p:nvGrpSpPr>
          <p:cNvPr id="8" name="Group 40"/>
          <p:cNvGrpSpPr>
            <a:grpSpLocks/>
          </p:cNvGrpSpPr>
          <p:nvPr/>
        </p:nvGrpSpPr>
        <p:grpSpPr bwMode="auto">
          <a:xfrm>
            <a:off x="304800" y="4257675"/>
            <a:ext cx="7383463" cy="323850"/>
            <a:chOff x="192" y="2682"/>
            <a:chExt cx="4651" cy="204"/>
          </a:xfrm>
        </p:grpSpPr>
        <p:sp>
          <p:nvSpPr>
            <p:cNvPr id="19518" name="Rectangle 41"/>
            <p:cNvSpPr>
              <a:spLocks noChangeArrowheads="1"/>
            </p:cNvSpPr>
            <p:nvPr/>
          </p:nvSpPr>
          <p:spPr bwMode="auto">
            <a:xfrm>
              <a:off x="4752" y="2688"/>
              <a:ext cx="9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a:solidFill>
                    <a:srgbClr val="000000"/>
                  </a:solidFill>
                  <a:latin typeface="Times New Roman" pitchFamily="18" charset="0"/>
                </a:rPr>
                <a:t>=</a:t>
              </a:r>
              <a:endParaRPr lang="en-US" sz="2400">
                <a:latin typeface="Times" pitchFamily="18" charset="0"/>
              </a:endParaRPr>
            </a:p>
          </p:txBody>
        </p:sp>
        <p:sp>
          <p:nvSpPr>
            <p:cNvPr id="19519" name="Text Box 42"/>
            <p:cNvSpPr txBox="1">
              <a:spLocks noChangeArrowheads="1"/>
            </p:cNvSpPr>
            <p:nvPr/>
          </p:nvSpPr>
          <p:spPr bwMode="auto">
            <a:xfrm>
              <a:off x="1680" y="2688"/>
              <a:ext cx="432" cy="198"/>
            </a:xfrm>
            <a:prstGeom prst="rect">
              <a:avLst/>
            </a:prstGeom>
            <a:solidFill>
              <a:srgbClr val="CCFFFF"/>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Trust</a:t>
              </a:r>
              <a:endParaRPr lang="en-US" sz="2000"/>
            </a:p>
          </p:txBody>
        </p:sp>
        <p:sp>
          <p:nvSpPr>
            <p:cNvPr id="19520" name="Text Box 43"/>
            <p:cNvSpPr txBox="1">
              <a:spLocks noChangeArrowheads="1"/>
            </p:cNvSpPr>
            <p:nvPr/>
          </p:nvSpPr>
          <p:spPr bwMode="auto">
            <a:xfrm>
              <a:off x="3456" y="2682"/>
              <a:ext cx="720" cy="198"/>
            </a:xfrm>
            <a:prstGeom prst="rect">
              <a:avLst/>
            </a:prstGeom>
            <a:solidFill>
              <a:srgbClr val="CC99FF"/>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Resources</a:t>
              </a:r>
              <a:endParaRPr lang="en-US" sz="1600"/>
            </a:p>
          </p:txBody>
        </p:sp>
        <p:sp>
          <p:nvSpPr>
            <p:cNvPr id="19521" name="Text Box 44"/>
            <p:cNvSpPr txBox="1">
              <a:spLocks noChangeArrowheads="1"/>
            </p:cNvSpPr>
            <p:nvPr/>
          </p:nvSpPr>
          <p:spPr bwMode="auto">
            <a:xfrm>
              <a:off x="2976" y="2682"/>
              <a:ext cx="432" cy="198"/>
            </a:xfrm>
            <a:prstGeom prst="rect">
              <a:avLst/>
            </a:prstGeom>
            <a:solidFill>
              <a:srgbClr val="FFFF99"/>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Skills</a:t>
              </a:r>
              <a:endParaRPr lang="en-US" sz="2000"/>
            </a:p>
          </p:txBody>
        </p:sp>
        <p:sp>
          <p:nvSpPr>
            <p:cNvPr id="19522" name="Text Box 45"/>
            <p:cNvSpPr txBox="1">
              <a:spLocks noChangeArrowheads="1"/>
            </p:cNvSpPr>
            <p:nvPr/>
          </p:nvSpPr>
          <p:spPr bwMode="auto">
            <a:xfrm>
              <a:off x="4224" y="2682"/>
              <a:ext cx="480" cy="198"/>
            </a:xfrm>
            <a:prstGeom prst="rect">
              <a:avLst/>
            </a:prstGeom>
            <a:solidFill>
              <a:srgbClr val="99CCFF"/>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Payoff</a:t>
              </a:r>
              <a:endParaRPr lang="en-US" sz="2000"/>
            </a:p>
          </p:txBody>
        </p:sp>
        <p:sp>
          <p:nvSpPr>
            <p:cNvPr id="19523" name="Text Box 46"/>
            <p:cNvSpPr txBox="1">
              <a:spLocks noChangeArrowheads="1"/>
            </p:cNvSpPr>
            <p:nvPr/>
          </p:nvSpPr>
          <p:spPr bwMode="auto">
            <a:xfrm>
              <a:off x="2160" y="2682"/>
              <a:ext cx="768" cy="198"/>
            </a:xfrm>
            <a:prstGeom prst="rect">
              <a:avLst/>
            </a:prstGeom>
            <a:solidFill>
              <a:srgbClr val="FF99CC"/>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Action Plan</a:t>
              </a:r>
              <a:endParaRPr lang="en-US" sz="2000"/>
            </a:p>
          </p:txBody>
        </p:sp>
        <p:sp>
          <p:nvSpPr>
            <p:cNvPr id="19524" name="Text Box 47"/>
            <p:cNvSpPr txBox="1">
              <a:spLocks noChangeArrowheads="1"/>
            </p:cNvSpPr>
            <p:nvPr/>
          </p:nvSpPr>
          <p:spPr bwMode="auto">
            <a:xfrm>
              <a:off x="192" y="2682"/>
              <a:ext cx="912" cy="198"/>
            </a:xfrm>
            <a:prstGeom prst="rect">
              <a:avLst/>
            </a:prstGeom>
            <a:solidFill>
              <a:srgbClr val="CCFFCC"/>
            </a:solidFill>
            <a:ln w="9525">
              <a:solidFill>
                <a:schemeClr val="tx1"/>
              </a:solidFill>
              <a:miter lim="800000"/>
              <a:headEnd/>
              <a:tailEnd/>
            </a:ln>
          </p:spPr>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Values/ Beliefs</a:t>
              </a:r>
              <a:endParaRPr lang="en-US" sz="1400"/>
            </a:p>
          </p:txBody>
        </p:sp>
        <p:sp>
          <p:nvSpPr>
            <p:cNvPr id="19525" name="Text Box 48"/>
            <p:cNvSpPr txBox="1">
              <a:spLocks noChangeArrowheads="1"/>
            </p:cNvSpPr>
            <p:nvPr/>
          </p:nvSpPr>
          <p:spPr bwMode="auto">
            <a:xfrm>
              <a:off x="1152" y="2682"/>
              <a:ext cx="480" cy="198"/>
            </a:xfrm>
            <a:prstGeom prst="rect">
              <a:avLst/>
            </a:prstGeom>
            <a:solidFill>
              <a:srgbClr val="99CCFF"/>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Vision</a:t>
              </a:r>
              <a:endParaRPr lang="en-US" sz="2000"/>
            </a:p>
          </p:txBody>
        </p:sp>
      </p:grpSp>
      <p:grpSp>
        <p:nvGrpSpPr>
          <p:cNvPr id="9" name="Group 49"/>
          <p:cNvGrpSpPr>
            <a:grpSpLocks/>
          </p:cNvGrpSpPr>
          <p:nvPr/>
        </p:nvGrpSpPr>
        <p:grpSpPr bwMode="auto">
          <a:xfrm>
            <a:off x="304800" y="3581400"/>
            <a:ext cx="7383463" cy="323850"/>
            <a:chOff x="192" y="2256"/>
            <a:chExt cx="4651" cy="204"/>
          </a:xfrm>
        </p:grpSpPr>
        <p:sp>
          <p:nvSpPr>
            <p:cNvPr id="19510" name="Rectangle 50"/>
            <p:cNvSpPr>
              <a:spLocks noChangeArrowheads="1"/>
            </p:cNvSpPr>
            <p:nvPr/>
          </p:nvSpPr>
          <p:spPr bwMode="auto">
            <a:xfrm>
              <a:off x="4752" y="2262"/>
              <a:ext cx="9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a:solidFill>
                    <a:srgbClr val="000000"/>
                  </a:solidFill>
                  <a:latin typeface="Times New Roman" pitchFamily="18" charset="0"/>
                </a:rPr>
                <a:t>=</a:t>
              </a:r>
              <a:endParaRPr lang="en-US" sz="2400">
                <a:latin typeface="Times" pitchFamily="18" charset="0"/>
              </a:endParaRPr>
            </a:p>
          </p:txBody>
        </p:sp>
        <p:sp>
          <p:nvSpPr>
            <p:cNvPr id="19511" name="Text Box 51"/>
            <p:cNvSpPr txBox="1">
              <a:spLocks noChangeArrowheads="1"/>
            </p:cNvSpPr>
            <p:nvPr/>
          </p:nvSpPr>
          <p:spPr bwMode="auto">
            <a:xfrm>
              <a:off x="1680" y="2262"/>
              <a:ext cx="432" cy="198"/>
            </a:xfrm>
            <a:prstGeom prst="rect">
              <a:avLst/>
            </a:prstGeom>
            <a:solidFill>
              <a:srgbClr val="CCFFFF"/>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Trust</a:t>
              </a:r>
              <a:endParaRPr lang="en-US" sz="2000"/>
            </a:p>
          </p:txBody>
        </p:sp>
        <p:sp>
          <p:nvSpPr>
            <p:cNvPr id="19512" name="Text Box 52"/>
            <p:cNvSpPr txBox="1">
              <a:spLocks noChangeArrowheads="1"/>
            </p:cNvSpPr>
            <p:nvPr/>
          </p:nvSpPr>
          <p:spPr bwMode="auto">
            <a:xfrm>
              <a:off x="3456" y="2256"/>
              <a:ext cx="720" cy="198"/>
            </a:xfrm>
            <a:prstGeom prst="rect">
              <a:avLst/>
            </a:prstGeom>
            <a:solidFill>
              <a:srgbClr val="CC99FF"/>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Resources</a:t>
              </a:r>
              <a:endParaRPr lang="en-US" sz="1600"/>
            </a:p>
          </p:txBody>
        </p:sp>
        <p:sp>
          <p:nvSpPr>
            <p:cNvPr id="19513" name="Text Box 53"/>
            <p:cNvSpPr txBox="1">
              <a:spLocks noChangeArrowheads="1"/>
            </p:cNvSpPr>
            <p:nvPr/>
          </p:nvSpPr>
          <p:spPr bwMode="auto">
            <a:xfrm>
              <a:off x="2976" y="2256"/>
              <a:ext cx="432" cy="198"/>
            </a:xfrm>
            <a:prstGeom prst="rect">
              <a:avLst/>
            </a:prstGeom>
            <a:solidFill>
              <a:srgbClr val="FFFF99"/>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Skills</a:t>
              </a:r>
              <a:endParaRPr lang="en-US" sz="2000"/>
            </a:p>
          </p:txBody>
        </p:sp>
        <p:sp>
          <p:nvSpPr>
            <p:cNvPr id="19514" name="Text Box 54"/>
            <p:cNvSpPr txBox="1">
              <a:spLocks noChangeArrowheads="1"/>
            </p:cNvSpPr>
            <p:nvPr/>
          </p:nvSpPr>
          <p:spPr bwMode="auto">
            <a:xfrm>
              <a:off x="4224" y="2256"/>
              <a:ext cx="480" cy="198"/>
            </a:xfrm>
            <a:prstGeom prst="rect">
              <a:avLst/>
            </a:prstGeom>
            <a:solidFill>
              <a:srgbClr val="99CCFF"/>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Payoff</a:t>
              </a:r>
              <a:endParaRPr lang="en-US" sz="2000"/>
            </a:p>
          </p:txBody>
        </p:sp>
        <p:sp>
          <p:nvSpPr>
            <p:cNvPr id="19515" name="Text Box 55"/>
            <p:cNvSpPr txBox="1">
              <a:spLocks noChangeArrowheads="1"/>
            </p:cNvSpPr>
            <p:nvPr/>
          </p:nvSpPr>
          <p:spPr bwMode="auto">
            <a:xfrm>
              <a:off x="2160" y="2256"/>
              <a:ext cx="768" cy="198"/>
            </a:xfrm>
            <a:prstGeom prst="rect">
              <a:avLst/>
            </a:prstGeom>
            <a:solidFill>
              <a:srgbClr val="FF99CC"/>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Action Plan</a:t>
              </a:r>
              <a:endParaRPr lang="en-US" sz="2000"/>
            </a:p>
          </p:txBody>
        </p:sp>
        <p:sp>
          <p:nvSpPr>
            <p:cNvPr id="19516" name="Text Box 56"/>
            <p:cNvSpPr txBox="1">
              <a:spLocks noChangeArrowheads="1"/>
            </p:cNvSpPr>
            <p:nvPr/>
          </p:nvSpPr>
          <p:spPr bwMode="auto">
            <a:xfrm>
              <a:off x="192" y="2256"/>
              <a:ext cx="912" cy="198"/>
            </a:xfrm>
            <a:prstGeom prst="rect">
              <a:avLst/>
            </a:prstGeom>
            <a:solidFill>
              <a:srgbClr val="CCFFCC"/>
            </a:solidFill>
            <a:ln w="9525">
              <a:solidFill>
                <a:schemeClr val="tx1"/>
              </a:solidFill>
              <a:miter lim="800000"/>
              <a:headEnd/>
              <a:tailEnd/>
            </a:ln>
          </p:spPr>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Values/ Beliefs</a:t>
              </a:r>
              <a:endParaRPr lang="en-US" sz="1400"/>
            </a:p>
          </p:txBody>
        </p:sp>
        <p:sp>
          <p:nvSpPr>
            <p:cNvPr id="19517" name="Text Box 57"/>
            <p:cNvSpPr txBox="1">
              <a:spLocks noChangeArrowheads="1"/>
            </p:cNvSpPr>
            <p:nvPr/>
          </p:nvSpPr>
          <p:spPr bwMode="auto">
            <a:xfrm>
              <a:off x="1152" y="2256"/>
              <a:ext cx="480" cy="198"/>
            </a:xfrm>
            <a:prstGeom prst="rect">
              <a:avLst/>
            </a:prstGeom>
            <a:solidFill>
              <a:srgbClr val="99CCFF"/>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Vision</a:t>
              </a:r>
              <a:endParaRPr lang="en-US" sz="2000"/>
            </a:p>
          </p:txBody>
        </p:sp>
      </p:grpSp>
      <p:grpSp>
        <p:nvGrpSpPr>
          <p:cNvPr id="10" name="Group 58"/>
          <p:cNvGrpSpPr>
            <a:grpSpLocks/>
          </p:cNvGrpSpPr>
          <p:nvPr/>
        </p:nvGrpSpPr>
        <p:grpSpPr bwMode="auto">
          <a:xfrm>
            <a:off x="304800" y="2886075"/>
            <a:ext cx="7383463" cy="323850"/>
            <a:chOff x="192" y="1818"/>
            <a:chExt cx="4651" cy="204"/>
          </a:xfrm>
        </p:grpSpPr>
        <p:sp>
          <p:nvSpPr>
            <p:cNvPr id="19502" name="Rectangle 59"/>
            <p:cNvSpPr>
              <a:spLocks noChangeArrowheads="1"/>
            </p:cNvSpPr>
            <p:nvPr/>
          </p:nvSpPr>
          <p:spPr bwMode="auto">
            <a:xfrm>
              <a:off x="4752" y="1824"/>
              <a:ext cx="9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a:solidFill>
                    <a:srgbClr val="000000"/>
                  </a:solidFill>
                  <a:latin typeface="Times New Roman" pitchFamily="18" charset="0"/>
                </a:rPr>
                <a:t>=</a:t>
              </a:r>
              <a:endParaRPr lang="en-US" sz="2400">
                <a:latin typeface="Times" pitchFamily="18" charset="0"/>
              </a:endParaRPr>
            </a:p>
          </p:txBody>
        </p:sp>
        <p:sp>
          <p:nvSpPr>
            <p:cNvPr id="19503" name="Text Box 60"/>
            <p:cNvSpPr txBox="1">
              <a:spLocks noChangeArrowheads="1"/>
            </p:cNvSpPr>
            <p:nvPr/>
          </p:nvSpPr>
          <p:spPr bwMode="auto">
            <a:xfrm>
              <a:off x="1680" y="1824"/>
              <a:ext cx="432" cy="198"/>
            </a:xfrm>
            <a:prstGeom prst="rect">
              <a:avLst/>
            </a:prstGeom>
            <a:solidFill>
              <a:srgbClr val="CCFFFF"/>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Trust</a:t>
              </a:r>
              <a:endParaRPr lang="en-US" sz="2000"/>
            </a:p>
          </p:txBody>
        </p:sp>
        <p:sp>
          <p:nvSpPr>
            <p:cNvPr id="19504" name="Text Box 61"/>
            <p:cNvSpPr txBox="1">
              <a:spLocks noChangeArrowheads="1"/>
            </p:cNvSpPr>
            <p:nvPr/>
          </p:nvSpPr>
          <p:spPr bwMode="auto">
            <a:xfrm>
              <a:off x="3456" y="1818"/>
              <a:ext cx="720" cy="198"/>
            </a:xfrm>
            <a:prstGeom prst="rect">
              <a:avLst/>
            </a:prstGeom>
            <a:solidFill>
              <a:srgbClr val="CC99FF"/>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Resources</a:t>
              </a:r>
              <a:endParaRPr lang="en-US" sz="1600"/>
            </a:p>
          </p:txBody>
        </p:sp>
        <p:sp>
          <p:nvSpPr>
            <p:cNvPr id="19505" name="Text Box 62"/>
            <p:cNvSpPr txBox="1">
              <a:spLocks noChangeArrowheads="1"/>
            </p:cNvSpPr>
            <p:nvPr/>
          </p:nvSpPr>
          <p:spPr bwMode="auto">
            <a:xfrm>
              <a:off x="2976" y="1818"/>
              <a:ext cx="432" cy="198"/>
            </a:xfrm>
            <a:prstGeom prst="rect">
              <a:avLst/>
            </a:prstGeom>
            <a:solidFill>
              <a:srgbClr val="FFFF99"/>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Skills</a:t>
              </a:r>
              <a:endParaRPr lang="en-US" sz="2000"/>
            </a:p>
          </p:txBody>
        </p:sp>
        <p:sp>
          <p:nvSpPr>
            <p:cNvPr id="19506" name="Text Box 63"/>
            <p:cNvSpPr txBox="1">
              <a:spLocks noChangeArrowheads="1"/>
            </p:cNvSpPr>
            <p:nvPr/>
          </p:nvSpPr>
          <p:spPr bwMode="auto">
            <a:xfrm>
              <a:off x="4224" y="1818"/>
              <a:ext cx="480" cy="198"/>
            </a:xfrm>
            <a:prstGeom prst="rect">
              <a:avLst/>
            </a:prstGeom>
            <a:solidFill>
              <a:srgbClr val="99CCFF"/>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Payoff</a:t>
              </a:r>
              <a:endParaRPr lang="en-US" sz="2000"/>
            </a:p>
          </p:txBody>
        </p:sp>
        <p:sp>
          <p:nvSpPr>
            <p:cNvPr id="19507" name="Text Box 64"/>
            <p:cNvSpPr txBox="1">
              <a:spLocks noChangeArrowheads="1"/>
            </p:cNvSpPr>
            <p:nvPr/>
          </p:nvSpPr>
          <p:spPr bwMode="auto">
            <a:xfrm>
              <a:off x="2160" y="1818"/>
              <a:ext cx="768" cy="198"/>
            </a:xfrm>
            <a:prstGeom prst="rect">
              <a:avLst/>
            </a:prstGeom>
            <a:solidFill>
              <a:srgbClr val="FF99CC"/>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Action Plan</a:t>
              </a:r>
              <a:endParaRPr lang="en-US" sz="2000"/>
            </a:p>
          </p:txBody>
        </p:sp>
        <p:sp>
          <p:nvSpPr>
            <p:cNvPr id="19508" name="Text Box 65"/>
            <p:cNvSpPr txBox="1">
              <a:spLocks noChangeArrowheads="1"/>
            </p:cNvSpPr>
            <p:nvPr/>
          </p:nvSpPr>
          <p:spPr bwMode="auto">
            <a:xfrm>
              <a:off x="192" y="1818"/>
              <a:ext cx="912" cy="198"/>
            </a:xfrm>
            <a:prstGeom prst="rect">
              <a:avLst/>
            </a:prstGeom>
            <a:solidFill>
              <a:srgbClr val="CCFFCC"/>
            </a:solidFill>
            <a:ln w="9525">
              <a:solidFill>
                <a:schemeClr val="tx1"/>
              </a:solidFill>
              <a:miter lim="800000"/>
              <a:headEnd/>
              <a:tailEnd/>
            </a:ln>
          </p:spPr>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Values/ Beliefs</a:t>
              </a:r>
              <a:endParaRPr lang="en-US" sz="1400"/>
            </a:p>
          </p:txBody>
        </p:sp>
        <p:sp>
          <p:nvSpPr>
            <p:cNvPr id="19509" name="Text Box 66"/>
            <p:cNvSpPr txBox="1">
              <a:spLocks noChangeArrowheads="1"/>
            </p:cNvSpPr>
            <p:nvPr/>
          </p:nvSpPr>
          <p:spPr bwMode="auto">
            <a:xfrm>
              <a:off x="1152" y="1818"/>
              <a:ext cx="480" cy="198"/>
            </a:xfrm>
            <a:prstGeom prst="rect">
              <a:avLst/>
            </a:prstGeom>
            <a:solidFill>
              <a:srgbClr val="99CCFF"/>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Vision</a:t>
              </a:r>
              <a:endParaRPr lang="en-US" sz="2000"/>
            </a:p>
          </p:txBody>
        </p:sp>
      </p:grpSp>
      <p:grpSp>
        <p:nvGrpSpPr>
          <p:cNvPr id="11" name="Group 67"/>
          <p:cNvGrpSpPr>
            <a:grpSpLocks/>
          </p:cNvGrpSpPr>
          <p:nvPr/>
        </p:nvGrpSpPr>
        <p:grpSpPr bwMode="auto">
          <a:xfrm>
            <a:off x="304800" y="2209800"/>
            <a:ext cx="7383463" cy="323850"/>
            <a:chOff x="192" y="1392"/>
            <a:chExt cx="4651" cy="204"/>
          </a:xfrm>
        </p:grpSpPr>
        <p:sp>
          <p:nvSpPr>
            <p:cNvPr id="19494" name="Rectangle 68"/>
            <p:cNvSpPr>
              <a:spLocks noChangeArrowheads="1"/>
            </p:cNvSpPr>
            <p:nvPr/>
          </p:nvSpPr>
          <p:spPr bwMode="auto">
            <a:xfrm>
              <a:off x="4752" y="1398"/>
              <a:ext cx="9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a:solidFill>
                    <a:srgbClr val="000000"/>
                  </a:solidFill>
                  <a:latin typeface="Times New Roman" pitchFamily="18" charset="0"/>
                </a:rPr>
                <a:t>=</a:t>
              </a:r>
              <a:endParaRPr lang="en-US" sz="2400">
                <a:latin typeface="Times" pitchFamily="18" charset="0"/>
              </a:endParaRPr>
            </a:p>
          </p:txBody>
        </p:sp>
        <p:sp>
          <p:nvSpPr>
            <p:cNvPr id="19495" name="Text Box 69"/>
            <p:cNvSpPr txBox="1">
              <a:spLocks noChangeArrowheads="1"/>
            </p:cNvSpPr>
            <p:nvPr/>
          </p:nvSpPr>
          <p:spPr bwMode="auto">
            <a:xfrm>
              <a:off x="1680" y="1398"/>
              <a:ext cx="432" cy="198"/>
            </a:xfrm>
            <a:prstGeom prst="rect">
              <a:avLst/>
            </a:prstGeom>
            <a:solidFill>
              <a:srgbClr val="CCFFFF"/>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Trust</a:t>
              </a:r>
              <a:endParaRPr lang="en-US" sz="2000"/>
            </a:p>
          </p:txBody>
        </p:sp>
        <p:sp>
          <p:nvSpPr>
            <p:cNvPr id="19496" name="Text Box 70"/>
            <p:cNvSpPr txBox="1">
              <a:spLocks noChangeArrowheads="1"/>
            </p:cNvSpPr>
            <p:nvPr/>
          </p:nvSpPr>
          <p:spPr bwMode="auto">
            <a:xfrm>
              <a:off x="3456" y="1392"/>
              <a:ext cx="720" cy="198"/>
            </a:xfrm>
            <a:prstGeom prst="rect">
              <a:avLst/>
            </a:prstGeom>
            <a:solidFill>
              <a:srgbClr val="CC99FF"/>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Resources</a:t>
              </a:r>
              <a:endParaRPr lang="en-US" sz="1600"/>
            </a:p>
          </p:txBody>
        </p:sp>
        <p:sp>
          <p:nvSpPr>
            <p:cNvPr id="19497" name="Text Box 71"/>
            <p:cNvSpPr txBox="1">
              <a:spLocks noChangeArrowheads="1"/>
            </p:cNvSpPr>
            <p:nvPr/>
          </p:nvSpPr>
          <p:spPr bwMode="auto">
            <a:xfrm>
              <a:off x="2976" y="1392"/>
              <a:ext cx="432" cy="198"/>
            </a:xfrm>
            <a:prstGeom prst="rect">
              <a:avLst/>
            </a:prstGeom>
            <a:solidFill>
              <a:srgbClr val="FFFF99"/>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Skills</a:t>
              </a:r>
              <a:endParaRPr lang="en-US" sz="2000"/>
            </a:p>
          </p:txBody>
        </p:sp>
        <p:sp>
          <p:nvSpPr>
            <p:cNvPr id="19498" name="Text Box 72"/>
            <p:cNvSpPr txBox="1">
              <a:spLocks noChangeArrowheads="1"/>
            </p:cNvSpPr>
            <p:nvPr/>
          </p:nvSpPr>
          <p:spPr bwMode="auto">
            <a:xfrm>
              <a:off x="4224" y="1392"/>
              <a:ext cx="480" cy="198"/>
            </a:xfrm>
            <a:prstGeom prst="rect">
              <a:avLst/>
            </a:prstGeom>
            <a:solidFill>
              <a:srgbClr val="99CCFF"/>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Payoff</a:t>
              </a:r>
              <a:endParaRPr lang="en-US" sz="2000"/>
            </a:p>
          </p:txBody>
        </p:sp>
        <p:sp>
          <p:nvSpPr>
            <p:cNvPr id="19499" name="Text Box 73"/>
            <p:cNvSpPr txBox="1">
              <a:spLocks noChangeArrowheads="1"/>
            </p:cNvSpPr>
            <p:nvPr/>
          </p:nvSpPr>
          <p:spPr bwMode="auto">
            <a:xfrm>
              <a:off x="2160" y="1392"/>
              <a:ext cx="768" cy="198"/>
            </a:xfrm>
            <a:prstGeom prst="rect">
              <a:avLst/>
            </a:prstGeom>
            <a:solidFill>
              <a:srgbClr val="FF99CC"/>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Action Plan</a:t>
              </a:r>
              <a:endParaRPr lang="en-US" sz="2000"/>
            </a:p>
          </p:txBody>
        </p:sp>
        <p:sp>
          <p:nvSpPr>
            <p:cNvPr id="19500" name="Text Box 74"/>
            <p:cNvSpPr txBox="1">
              <a:spLocks noChangeArrowheads="1"/>
            </p:cNvSpPr>
            <p:nvPr/>
          </p:nvSpPr>
          <p:spPr bwMode="auto">
            <a:xfrm>
              <a:off x="192" y="1392"/>
              <a:ext cx="912" cy="198"/>
            </a:xfrm>
            <a:prstGeom prst="rect">
              <a:avLst/>
            </a:prstGeom>
            <a:solidFill>
              <a:srgbClr val="CCFFCC"/>
            </a:solidFill>
            <a:ln w="9525">
              <a:solidFill>
                <a:schemeClr val="tx1"/>
              </a:solidFill>
              <a:miter lim="800000"/>
              <a:headEnd/>
              <a:tailEnd/>
            </a:ln>
          </p:spPr>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Values/ Beliefs</a:t>
              </a:r>
              <a:endParaRPr lang="en-US" sz="1400"/>
            </a:p>
          </p:txBody>
        </p:sp>
        <p:sp>
          <p:nvSpPr>
            <p:cNvPr id="19501" name="Text Box 75"/>
            <p:cNvSpPr txBox="1">
              <a:spLocks noChangeArrowheads="1"/>
            </p:cNvSpPr>
            <p:nvPr/>
          </p:nvSpPr>
          <p:spPr bwMode="auto">
            <a:xfrm>
              <a:off x="1152" y="1392"/>
              <a:ext cx="480" cy="198"/>
            </a:xfrm>
            <a:prstGeom prst="rect">
              <a:avLst/>
            </a:prstGeom>
            <a:solidFill>
              <a:srgbClr val="99CCFF"/>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Vision</a:t>
              </a:r>
              <a:endParaRPr lang="en-US" sz="2000"/>
            </a:p>
          </p:txBody>
        </p:sp>
      </p:grpSp>
      <p:grpSp>
        <p:nvGrpSpPr>
          <p:cNvPr id="12" name="Group 76"/>
          <p:cNvGrpSpPr>
            <a:grpSpLocks/>
          </p:cNvGrpSpPr>
          <p:nvPr/>
        </p:nvGrpSpPr>
        <p:grpSpPr bwMode="auto">
          <a:xfrm>
            <a:off x="304800" y="1524000"/>
            <a:ext cx="7383463" cy="323850"/>
            <a:chOff x="192" y="960"/>
            <a:chExt cx="4651" cy="204"/>
          </a:xfrm>
        </p:grpSpPr>
        <p:sp>
          <p:nvSpPr>
            <p:cNvPr id="19486" name="Rectangle 77"/>
            <p:cNvSpPr>
              <a:spLocks noChangeArrowheads="1"/>
            </p:cNvSpPr>
            <p:nvPr/>
          </p:nvSpPr>
          <p:spPr bwMode="auto">
            <a:xfrm>
              <a:off x="4752" y="966"/>
              <a:ext cx="9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2000" b="1">
                  <a:solidFill>
                    <a:srgbClr val="000000"/>
                  </a:solidFill>
                  <a:latin typeface="Times New Roman" pitchFamily="18" charset="0"/>
                </a:rPr>
                <a:t>=</a:t>
              </a:r>
              <a:endParaRPr lang="en-US" sz="2400">
                <a:latin typeface="Times" pitchFamily="18" charset="0"/>
              </a:endParaRPr>
            </a:p>
          </p:txBody>
        </p:sp>
        <p:sp>
          <p:nvSpPr>
            <p:cNvPr id="19487" name="Text Box 78"/>
            <p:cNvSpPr txBox="1">
              <a:spLocks noChangeArrowheads="1"/>
            </p:cNvSpPr>
            <p:nvPr/>
          </p:nvSpPr>
          <p:spPr bwMode="auto">
            <a:xfrm>
              <a:off x="1680" y="966"/>
              <a:ext cx="432" cy="198"/>
            </a:xfrm>
            <a:prstGeom prst="rect">
              <a:avLst/>
            </a:prstGeom>
            <a:solidFill>
              <a:srgbClr val="CCFFFF"/>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Trust</a:t>
              </a:r>
              <a:endParaRPr lang="en-US" sz="2000"/>
            </a:p>
          </p:txBody>
        </p:sp>
        <p:sp>
          <p:nvSpPr>
            <p:cNvPr id="19488" name="Text Box 79"/>
            <p:cNvSpPr txBox="1">
              <a:spLocks noChangeArrowheads="1"/>
            </p:cNvSpPr>
            <p:nvPr/>
          </p:nvSpPr>
          <p:spPr bwMode="auto">
            <a:xfrm>
              <a:off x="3456" y="960"/>
              <a:ext cx="720" cy="198"/>
            </a:xfrm>
            <a:prstGeom prst="rect">
              <a:avLst/>
            </a:prstGeom>
            <a:solidFill>
              <a:srgbClr val="CC99FF"/>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Resources</a:t>
              </a:r>
              <a:endParaRPr lang="en-US" sz="1600"/>
            </a:p>
          </p:txBody>
        </p:sp>
        <p:sp>
          <p:nvSpPr>
            <p:cNvPr id="19489" name="Text Box 80"/>
            <p:cNvSpPr txBox="1">
              <a:spLocks noChangeArrowheads="1"/>
            </p:cNvSpPr>
            <p:nvPr/>
          </p:nvSpPr>
          <p:spPr bwMode="auto">
            <a:xfrm>
              <a:off x="2976" y="960"/>
              <a:ext cx="432" cy="198"/>
            </a:xfrm>
            <a:prstGeom prst="rect">
              <a:avLst/>
            </a:prstGeom>
            <a:solidFill>
              <a:srgbClr val="FFFF99"/>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Skills</a:t>
              </a:r>
              <a:endParaRPr lang="en-US" sz="2000"/>
            </a:p>
          </p:txBody>
        </p:sp>
        <p:sp>
          <p:nvSpPr>
            <p:cNvPr id="19490" name="Text Box 81"/>
            <p:cNvSpPr txBox="1">
              <a:spLocks noChangeArrowheads="1"/>
            </p:cNvSpPr>
            <p:nvPr/>
          </p:nvSpPr>
          <p:spPr bwMode="auto">
            <a:xfrm>
              <a:off x="4224" y="960"/>
              <a:ext cx="480" cy="198"/>
            </a:xfrm>
            <a:prstGeom prst="rect">
              <a:avLst/>
            </a:prstGeom>
            <a:solidFill>
              <a:srgbClr val="99CCFF"/>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Payoff</a:t>
              </a:r>
              <a:endParaRPr lang="en-US" sz="2000"/>
            </a:p>
          </p:txBody>
        </p:sp>
        <p:sp>
          <p:nvSpPr>
            <p:cNvPr id="19491" name="Text Box 82"/>
            <p:cNvSpPr txBox="1">
              <a:spLocks noChangeArrowheads="1"/>
            </p:cNvSpPr>
            <p:nvPr/>
          </p:nvSpPr>
          <p:spPr bwMode="auto">
            <a:xfrm>
              <a:off x="2160" y="960"/>
              <a:ext cx="768" cy="198"/>
            </a:xfrm>
            <a:prstGeom prst="rect">
              <a:avLst/>
            </a:prstGeom>
            <a:solidFill>
              <a:srgbClr val="FF99CC"/>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Action Plan</a:t>
              </a:r>
              <a:endParaRPr lang="en-US" sz="2000"/>
            </a:p>
          </p:txBody>
        </p:sp>
        <p:sp>
          <p:nvSpPr>
            <p:cNvPr id="19492" name="Text Box 83"/>
            <p:cNvSpPr txBox="1">
              <a:spLocks noChangeArrowheads="1"/>
            </p:cNvSpPr>
            <p:nvPr/>
          </p:nvSpPr>
          <p:spPr bwMode="auto">
            <a:xfrm>
              <a:off x="192" y="960"/>
              <a:ext cx="912" cy="198"/>
            </a:xfrm>
            <a:prstGeom prst="rect">
              <a:avLst/>
            </a:prstGeom>
            <a:solidFill>
              <a:srgbClr val="CCFFCC"/>
            </a:solidFill>
            <a:ln w="9525">
              <a:solidFill>
                <a:schemeClr val="tx1"/>
              </a:solidFill>
              <a:miter lim="800000"/>
              <a:headEnd/>
              <a:tailEnd/>
            </a:ln>
          </p:spPr>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Values/ Beliefs</a:t>
              </a:r>
              <a:endParaRPr lang="en-US" sz="1400"/>
            </a:p>
          </p:txBody>
        </p:sp>
        <p:sp>
          <p:nvSpPr>
            <p:cNvPr id="19493" name="Text Box 84"/>
            <p:cNvSpPr txBox="1">
              <a:spLocks noChangeArrowheads="1"/>
            </p:cNvSpPr>
            <p:nvPr/>
          </p:nvSpPr>
          <p:spPr bwMode="auto">
            <a:xfrm>
              <a:off x="1152" y="960"/>
              <a:ext cx="480" cy="198"/>
            </a:xfrm>
            <a:prstGeom prst="rect">
              <a:avLst/>
            </a:prstGeom>
            <a:solidFill>
              <a:srgbClr val="99CCFF"/>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Vision</a:t>
              </a:r>
              <a:endParaRPr lang="en-US" sz="2000"/>
            </a:p>
          </p:txBody>
        </p:sp>
      </p:grpSp>
      <p:grpSp>
        <p:nvGrpSpPr>
          <p:cNvPr id="13" name="Group 85"/>
          <p:cNvGrpSpPr>
            <a:grpSpLocks/>
          </p:cNvGrpSpPr>
          <p:nvPr/>
        </p:nvGrpSpPr>
        <p:grpSpPr bwMode="auto">
          <a:xfrm>
            <a:off x="2667000" y="4862513"/>
            <a:ext cx="6324600" cy="547687"/>
            <a:chOff x="1680" y="3063"/>
            <a:chExt cx="3984" cy="345"/>
          </a:xfrm>
        </p:grpSpPr>
        <p:sp>
          <p:nvSpPr>
            <p:cNvPr id="19484" name="Text Box 86"/>
            <p:cNvSpPr txBox="1">
              <a:spLocks noChangeArrowheads="1"/>
            </p:cNvSpPr>
            <p:nvPr/>
          </p:nvSpPr>
          <p:spPr bwMode="auto">
            <a:xfrm>
              <a:off x="4887" y="3063"/>
              <a:ext cx="777" cy="345"/>
            </a:xfrm>
            <a:prstGeom prst="rect">
              <a:avLst/>
            </a:prstGeom>
            <a:solidFill>
              <a:schemeClr val="bg1"/>
            </a:solidFill>
            <a:ln w="9525">
              <a:solidFill>
                <a:schemeClr val="tx1"/>
              </a:solidFill>
              <a:miter lim="800000"/>
              <a:headEnd/>
              <a:tailEnd/>
            </a:ln>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Sabotage</a:t>
              </a:r>
              <a:endParaRPr lang="en-US" sz="2000"/>
            </a:p>
          </p:txBody>
        </p:sp>
        <p:sp>
          <p:nvSpPr>
            <p:cNvPr id="19485" name="Rectangle 87"/>
            <p:cNvSpPr>
              <a:spLocks noChangeArrowheads="1"/>
            </p:cNvSpPr>
            <p:nvPr/>
          </p:nvSpPr>
          <p:spPr bwMode="auto">
            <a:xfrm>
              <a:off x="1680" y="3069"/>
              <a:ext cx="432" cy="288"/>
            </a:xfrm>
            <a:prstGeom prst="rect">
              <a:avLst/>
            </a:prstGeom>
            <a:solidFill>
              <a:schemeClr val="bg2"/>
            </a:solidFill>
            <a:ln w="9525">
              <a:solidFill>
                <a:schemeClr val="tx1"/>
              </a:solidFill>
              <a:miter lim="800000"/>
              <a:headEnd/>
              <a:tailEnd/>
            </a:ln>
          </p:spPr>
          <p:txBody>
            <a:bodyPr wrap="none" anchor="ctr"/>
            <a:lstStyle/>
            <a:p>
              <a:endParaRPr lang="en-US"/>
            </a:p>
          </p:txBody>
        </p:sp>
      </p:grpSp>
      <p:grpSp>
        <p:nvGrpSpPr>
          <p:cNvPr id="14" name="Group 88"/>
          <p:cNvGrpSpPr>
            <a:grpSpLocks/>
          </p:cNvGrpSpPr>
          <p:nvPr/>
        </p:nvGrpSpPr>
        <p:grpSpPr bwMode="auto">
          <a:xfrm>
            <a:off x="6705600" y="2119313"/>
            <a:ext cx="2300288" cy="547687"/>
            <a:chOff x="4224" y="3024"/>
            <a:chExt cx="1449" cy="345"/>
          </a:xfrm>
        </p:grpSpPr>
        <p:sp>
          <p:nvSpPr>
            <p:cNvPr id="19482" name="Text Box 89"/>
            <p:cNvSpPr txBox="1">
              <a:spLocks noChangeArrowheads="1"/>
            </p:cNvSpPr>
            <p:nvPr/>
          </p:nvSpPr>
          <p:spPr bwMode="auto">
            <a:xfrm>
              <a:off x="4896" y="3024"/>
              <a:ext cx="777" cy="345"/>
            </a:xfrm>
            <a:prstGeom prst="rect">
              <a:avLst/>
            </a:prstGeom>
            <a:solidFill>
              <a:schemeClr val="bg1"/>
            </a:solidFill>
            <a:ln w="9525">
              <a:solidFill>
                <a:schemeClr val="tx1"/>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Sporadic Change</a:t>
              </a:r>
              <a:endParaRPr lang="en-US" sz="2000"/>
            </a:p>
          </p:txBody>
        </p:sp>
        <p:sp>
          <p:nvSpPr>
            <p:cNvPr id="19483" name="Rectangle 90"/>
            <p:cNvSpPr>
              <a:spLocks noChangeArrowheads="1"/>
            </p:cNvSpPr>
            <p:nvPr/>
          </p:nvSpPr>
          <p:spPr bwMode="auto">
            <a:xfrm>
              <a:off x="4224" y="3024"/>
              <a:ext cx="480" cy="288"/>
            </a:xfrm>
            <a:prstGeom prst="rect">
              <a:avLst/>
            </a:prstGeom>
            <a:solidFill>
              <a:schemeClr val="bg2"/>
            </a:solidFill>
            <a:ln w="9525">
              <a:solidFill>
                <a:schemeClr val="tx1"/>
              </a:solidFill>
              <a:miter lim="800000"/>
              <a:headEnd/>
              <a:tailEnd/>
            </a:ln>
          </p:spPr>
          <p:txBody>
            <a:bodyPr wrap="none" anchor="ctr"/>
            <a:lstStyle/>
            <a:p>
              <a:endParaRPr lang="en-US"/>
            </a:p>
          </p:txBody>
        </p:sp>
      </p:grpSp>
      <p:grpSp>
        <p:nvGrpSpPr>
          <p:cNvPr id="15" name="Group 91"/>
          <p:cNvGrpSpPr>
            <a:grpSpLocks/>
          </p:cNvGrpSpPr>
          <p:nvPr/>
        </p:nvGrpSpPr>
        <p:grpSpPr bwMode="auto">
          <a:xfrm>
            <a:off x="3429000" y="4191000"/>
            <a:ext cx="5576888" cy="547688"/>
            <a:chOff x="2160" y="3456"/>
            <a:chExt cx="3513" cy="345"/>
          </a:xfrm>
        </p:grpSpPr>
        <p:sp>
          <p:nvSpPr>
            <p:cNvPr id="19480" name="Text Box 92"/>
            <p:cNvSpPr txBox="1">
              <a:spLocks noChangeArrowheads="1"/>
            </p:cNvSpPr>
            <p:nvPr/>
          </p:nvSpPr>
          <p:spPr bwMode="auto">
            <a:xfrm>
              <a:off x="4896" y="3456"/>
              <a:ext cx="777" cy="345"/>
            </a:xfrm>
            <a:prstGeom prst="rect">
              <a:avLst/>
            </a:prstGeom>
            <a:solidFill>
              <a:schemeClr val="bg1"/>
            </a:solidFill>
            <a:ln w="9525">
              <a:solidFill>
                <a:schemeClr val="tx1"/>
              </a:solidFill>
              <a:miter lim="800000"/>
              <a:headEnd/>
              <a:tailEnd/>
            </a:ln>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False Start</a:t>
              </a:r>
              <a:endParaRPr lang="en-US" sz="2000"/>
            </a:p>
          </p:txBody>
        </p:sp>
        <p:sp>
          <p:nvSpPr>
            <p:cNvPr id="19481" name="Rectangle 93"/>
            <p:cNvSpPr>
              <a:spLocks noChangeArrowheads="1"/>
            </p:cNvSpPr>
            <p:nvPr/>
          </p:nvSpPr>
          <p:spPr bwMode="auto">
            <a:xfrm>
              <a:off x="2160" y="3456"/>
              <a:ext cx="768" cy="288"/>
            </a:xfrm>
            <a:prstGeom prst="rect">
              <a:avLst/>
            </a:prstGeom>
            <a:solidFill>
              <a:schemeClr val="bg2"/>
            </a:solidFill>
            <a:ln w="9525">
              <a:solidFill>
                <a:schemeClr val="tx1"/>
              </a:solidFill>
              <a:miter lim="800000"/>
              <a:headEnd/>
              <a:tailEnd/>
            </a:ln>
          </p:spPr>
          <p:txBody>
            <a:bodyPr wrap="none" anchor="ctr"/>
            <a:lstStyle/>
            <a:p>
              <a:endParaRPr lang="en-US"/>
            </a:p>
          </p:txBody>
        </p:sp>
      </p:grpSp>
      <p:grpSp>
        <p:nvGrpSpPr>
          <p:cNvPr id="16" name="Group 94"/>
          <p:cNvGrpSpPr>
            <a:grpSpLocks/>
          </p:cNvGrpSpPr>
          <p:nvPr/>
        </p:nvGrpSpPr>
        <p:grpSpPr bwMode="auto">
          <a:xfrm>
            <a:off x="5486400" y="2743200"/>
            <a:ext cx="3519488" cy="547688"/>
            <a:chOff x="3456" y="2592"/>
            <a:chExt cx="2217" cy="345"/>
          </a:xfrm>
        </p:grpSpPr>
        <p:sp>
          <p:nvSpPr>
            <p:cNvPr id="19478" name="Text Box 95"/>
            <p:cNvSpPr txBox="1">
              <a:spLocks noChangeArrowheads="1"/>
            </p:cNvSpPr>
            <p:nvPr/>
          </p:nvSpPr>
          <p:spPr bwMode="auto">
            <a:xfrm>
              <a:off x="4896" y="2592"/>
              <a:ext cx="777" cy="345"/>
            </a:xfrm>
            <a:prstGeom prst="rect">
              <a:avLst/>
            </a:prstGeom>
            <a:solidFill>
              <a:schemeClr val="bg1"/>
            </a:solidFill>
            <a:ln w="9525">
              <a:solidFill>
                <a:schemeClr val="tx1"/>
              </a:solidFill>
              <a:miter lim="800000"/>
              <a:headEnd/>
              <a:tailEnd/>
            </a:ln>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Anger</a:t>
              </a:r>
              <a:endParaRPr lang="en-US" sz="2000"/>
            </a:p>
          </p:txBody>
        </p:sp>
        <p:sp>
          <p:nvSpPr>
            <p:cNvPr id="19479" name="Rectangle 96"/>
            <p:cNvSpPr>
              <a:spLocks noChangeArrowheads="1"/>
            </p:cNvSpPr>
            <p:nvPr/>
          </p:nvSpPr>
          <p:spPr bwMode="auto">
            <a:xfrm>
              <a:off x="3456" y="2640"/>
              <a:ext cx="720" cy="288"/>
            </a:xfrm>
            <a:prstGeom prst="rect">
              <a:avLst/>
            </a:prstGeom>
            <a:solidFill>
              <a:schemeClr val="bg2"/>
            </a:solidFill>
            <a:ln w="9525">
              <a:solidFill>
                <a:schemeClr val="tx1"/>
              </a:solidFill>
              <a:miter lim="800000"/>
              <a:headEnd/>
              <a:tailEnd/>
            </a:ln>
          </p:spPr>
          <p:txBody>
            <a:bodyPr wrap="none" anchor="ctr"/>
            <a:lstStyle/>
            <a:p>
              <a:endParaRPr lang="en-US"/>
            </a:p>
          </p:txBody>
        </p:sp>
      </p:grpSp>
      <p:grpSp>
        <p:nvGrpSpPr>
          <p:cNvPr id="17" name="Group 97"/>
          <p:cNvGrpSpPr>
            <a:grpSpLocks/>
          </p:cNvGrpSpPr>
          <p:nvPr/>
        </p:nvGrpSpPr>
        <p:grpSpPr bwMode="auto">
          <a:xfrm>
            <a:off x="4724400" y="3429000"/>
            <a:ext cx="4281488" cy="547688"/>
            <a:chOff x="2976" y="2160"/>
            <a:chExt cx="2697" cy="345"/>
          </a:xfrm>
        </p:grpSpPr>
        <p:sp>
          <p:nvSpPr>
            <p:cNvPr id="19476" name="Text Box 98"/>
            <p:cNvSpPr txBox="1">
              <a:spLocks noChangeArrowheads="1"/>
            </p:cNvSpPr>
            <p:nvPr/>
          </p:nvSpPr>
          <p:spPr bwMode="auto">
            <a:xfrm>
              <a:off x="4896" y="2160"/>
              <a:ext cx="777" cy="345"/>
            </a:xfrm>
            <a:prstGeom prst="rect">
              <a:avLst/>
            </a:prstGeom>
            <a:solidFill>
              <a:schemeClr val="bg1"/>
            </a:solidFill>
            <a:ln w="9525">
              <a:solidFill>
                <a:schemeClr val="tx1"/>
              </a:solidFill>
              <a:miter lim="800000"/>
              <a:headEnd/>
              <a:tailEnd/>
            </a:ln>
          </p:spPr>
          <p:txBody>
            <a:bodyPr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1400" b="1"/>
                <a:t>Anxiety</a:t>
              </a:r>
              <a:endParaRPr lang="en-US" sz="2000"/>
            </a:p>
          </p:txBody>
        </p:sp>
        <p:sp>
          <p:nvSpPr>
            <p:cNvPr id="19477" name="Rectangle 99"/>
            <p:cNvSpPr>
              <a:spLocks noChangeArrowheads="1"/>
            </p:cNvSpPr>
            <p:nvPr/>
          </p:nvSpPr>
          <p:spPr bwMode="auto">
            <a:xfrm>
              <a:off x="2976" y="2208"/>
              <a:ext cx="432" cy="288"/>
            </a:xfrm>
            <a:prstGeom prst="rect">
              <a:avLst/>
            </a:prstGeom>
            <a:solidFill>
              <a:schemeClr val="bg2"/>
            </a:solidFill>
            <a:ln w="9525">
              <a:solidFill>
                <a:schemeClr val="tx1"/>
              </a:solidFill>
              <a:miter lim="800000"/>
              <a:headEnd/>
              <a:tailEnd/>
            </a:ln>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102993196" fill="hold" grpId="0" nodeType="clickEffect">
                                  <p:stCondLst>
                                    <p:cond delay="0"/>
                                  </p:stCondLst>
                                  <p:childTnLst>
                                    <p:set>
                                      <p:cBhvr>
                                        <p:cTn id="10" dur="1" fill="hold">
                                          <p:stCondLst>
                                            <p:cond delay="499"/>
                                          </p:stCondLst>
                                        </p:cTn>
                                        <p:tgtEl>
                                          <p:spTgt spid="60316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0" presetClass="entr" presetSubtype="102988316" fill="hold" nodeType="clickEffect">
                                  <p:stCondLst>
                                    <p:cond delay="0"/>
                                  </p:stCondLst>
                                  <p:childTnLst>
                                    <p:set>
                                      <p:cBhvr>
                                        <p:cTn id="26" dur="1" fill="hold">
                                          <p:stCondLst>
                                            <p:cond delay="499"/>
                                          </p:stCondLst>
                                        </p:cTn>
                                        <p:tgtEl>
                                          <p:spTgt spid="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0" presetClass="entr" presetSubtype="103117596" fill="hold" nodeType="clickEffect">
                                  <p:stCondLst>
                                    <p:cond delay="0"/>
                                  </p:stCondLst>
                                  <p:childTnLst>
                                    <p:set>
                                      <p:cBhvr>
                                        <p:cTn id="34" dur="1" fill="hold">
                                          <p:stCondLst>
                                            <p:cond delay="499"/>
                                          </p:stCondLst>
                                        </p:cTn>
                                        <p:tgtEl>
                                          <p:spTgt spid="1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0" presetClass="entr" presetSubtype="103119932" fill="hold" nodeType="clickEffect">
                                  <p:stCondLst>
                                    <p:cond delay="0"/>
                                  </p:stCondLst>
                                  <p:childTnLst>
                                    <p:set>
                                      <p:cBhvr>
                                        <p:cTn id="42" dur="1" fill="hold">
                                          <p:stCondLst>
                                            <p:cond delay="499"/>
                                          </p:stCondLst>
                                        </p:cTn>
                                        <p:tgtEl>
                                          <p:spTgt spid="15"/>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499"/>
                                          </p:stCondLst>
                                        </p:cTn>
                                        <p:tgtEl>
                                          <p:spTgt spid="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0" presetClass="entr" presetSubtype="103122772" fill="hold" nodeType="clickEffect">
                                  <p:stCondLst>
                                    <p:cond delay="0"/>
                                  </p:stCondLst>
                                  <p:childTnLst>
                                    <p:set>
                                      <p:cBhvr>
                                        <p:cTn id="50" dur="1" fill="hold">
                                          <p:stCondLst>
                                            <p:cond delay="499"/>
                                          </p:stCondLst>
                                        </p:cTn>
                                        <p:tgtEl>
                                          <p:spTgt spid="17"/>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499"/>
                                          </p:stCondLst>
                                        </p:cTn>
                                        <p:tgtEl>
                                          <p:spTgt spid="10"/>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0" presetClass="entr" presetSubtype="103121332" fill="hold" nodeType="clickEffect">
                                  <p:stCondLst>
                                    <p:cond delay="0"/>
                                  </p:stCondLst>
                                  <p:childTnLst>
                                    <p:set>
                                      <p:cBhvr>
                                        <p:cTn id="58" dur="1" fill="hold">
                                          <p:stCondLst>
                                            <p:cond delay="499"/>
                                          </p:stCondLst>
                                        </p:cTn>
                                        <p:tgtEl>
                                          <p:spTgt spid="16"/>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499"/>
                                          </p:stCondLst>
                                        </p:cTn>
                                        <p:tgtEl>
                                          <p:spTgt spid="11"/>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0" presetClass="entr" presetSubtype="103119048" fill="hold" nodeType="clickEffect">
                                  <p:stCondLst>
                                    <p:cond delay="0"/>
                                  </p:stCondLst>
                                  <p:childTnLst>
                                    <p:set>
                                      <p:cBhvr>
                                        <p:cTn id="66"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3163" grpId="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363" y="1676400"/>
            <a:ext cx="6629400"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83" name="Group 3"/>
          <p:cNvGrpSpPr>
            <a:grpSpLocks/>
          </p:cNvGrpSpPr>
          <p:nvPr/>
        </p:nvGrpSpPr>
        <p:grpSpPr bwMode="auto">
          <a:xfrm>
            <a:off x="-76200" y="1143000"/>
            <a:ext cx="8977313" cy="609600"/>
            <a:chOff x="0" y="0"/>
            <a:chExt cx="5655" cy="384"/>
          </a:xfrm>
        </p:grpSpPr>
        <p:sp>
          <p:nvSpPr>
            <p:cNvPr id="20491" name="Line 4"/>
            <p:cNvSpPr>
              <a:spLocks noChangeShapeType="1"/>
            </p:cNvSpPr>
            <p:nvPr/>
          </p:nvSpPr>
          <p:spPr bwMode="auto">
            <a:xfrm>
              <a:off x="0" y="192"/>
              <a:ext cx="5328" cy="1"/>
            </a:xfrm>
            <a:prstGeom prst="line">
              <a:avLst/>
            </a:prstGeom>
            <a:noFill/>
            <a:ln w="38100">
              <a:solidFill>
                <a:srgbClr val="B2B2B2"/>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nvGrpSpPr>
            <p:cNvPr id="20492" name="Group 5"/>
            <p:cNvGrpSpPr>
              <a:grpSpLocks/>
            </p:cNvGrpSpPr>
            <p:nvPr/>
          </p:nvGrpSpPr>
          <p:grpSpPr bwMode="auto">
            <a:xfrm>
              <a:off x="4272" y="0"/>
              <a:ext cx="1383" cy="384"/>
              <a:chOff x="0" y="0"/>
              <a:chExt cx="1383" cy="384"/>
            </a:xfrm>
          </p:grpSpPr>
          <p:sp>
            <p:nvSpPr>
              <p:cNvPr id="20493" name="Oval 6"/>
              <p:cNvSpPr>
                <a:spLocks/>
              </p:cNvSpPr>
              <p:nvPr/>
            </p:nvSpPr>
            <p:spPr bwMode="auto">
              <a:xfrm>
                <a:off x="0" y="0"/>
                <a:ext cx="384" cy="384"/>
              </a:xfrm>
              <a:prstGeom prst="ellipse">
                <a:avLst/>
              </a:prstGeom>
              <a:solidFill>
                <a:srgbClr val="333399"/>
              </a:solidFill>
              <a:ln w="28575">
                <a:solidFill>
                  <a:srgbClr val="B2B2B2"/>
                </a:solidFill>
                <a:round/>
                <a:headEnd/>
                <a:tailEnd/>
              </a:ln>
            </p:spPr>
            <p:txBody>
              <a:bodyPr lIns="0" tIns="0" rIns="0" bIns="0"/>
              <a:lstStyle/>
              <a:p>
                <a:endParaRPr lang="en-US"/>
              </a:p>
            </p:txBody>
          </p:sp>
          <p:sp>
            <p:nvSpPr>
              <p:cNvPr id="20494" name="Oval 7"/>
              <p:cNvSpPr>
                <a:spLocks/>
              </p:cNvSpPr>
              <p:nvPr/>
            </p:nvSpPr>
            <p:spPr bwMode="auto">
              <a:xfrm>
                <a:off x="499" y="0"/>
                <a:ext cx="384" cy="384"/>
              </a:xfrm>
              <a:prstGeom prst="ellipse">
                <a:avLst/>
              </a:prstGeom>
              <a:solidFill>
                <a:srgbClr val="CC0033"/>
              </a:solidFill>
              <a:ln w="28575">
                <a:solidFill>
                  <a:srgbClr val="B2B2B2"/>
                </a:solidFill>
                <a:round/>
                <a:headEnd/>
                <a:tailEnd/>
              </a:ln>
            </p:spPr>
            <p:txBody>
              <a:bodyPr lIns="0" tIns="0" rIns="0" bIns="0"/>
              <a:lstStyle/>
              <a:p>
                <a:endParaRPr lang="en-US"/>
              </a:p>
            </p:txBody>
          </p:sp>
          <p:sp>
            <p:nvSpPr>
              <p:cNvPr id="20495" name="Oval 8"/>
              <p:cNvSpPr>
                <a:spLocks/>
              </p:cNvSpPr>
              <p:nvPr/>
            </p:nvSpPr>
            <p:spPr bwMode="auto">
              <a:xfrm>
                <a:off x="999" y="0"/>
                <a:ext cx="384" cy="384"/>
              </a:xfrm>
              <a:prstGeom prst="ellipse">
                <a:avLst/>
              </a:prstGeom>
              <a:solidFill>
                <a:srgbClr val="99CC00"/>
              </a:solidFill>
              <a:ln w="28575">
                <a:solidFill>
                  <a:srgbClr val="B2B2B2"/>
                </a:solidFill>
                <a:round/>
                <a:headEnd/>
                <a:tailEnd/>
              </a:ln>
            </p:spPr>
            <p:txBody>
              <a:bodyPr lIns="0" tIns="0" rIns="0" bIns="0"/>
              <a:lstStyle/>
              <a:p>
                <a:endParaRPr lang="en-US"/>
              </a:p>
            </p:txBody>
          </p:sp>
        </p:grpSp>
      </p:grpSp>
      <p:grpSp>
        <p:nvGrpSpPr>
          <p:cNvPr id="20484" name="Group 9"/>
          <p:cNvGrpSpPr>
            <a:grpSpLocks/>
          </p:cNvGrpSpPr>
          <p:nvPr/>
        </p:nvGrpSpPr>
        <p:grpSpPr bwMode="auto">
          <a:xfrm>
            <a:off x="-42863" y="-17463"/>
            <a:ext cx="5045076" cy="6718301"/>
            <a:chOff x="0" y="0"/>
            <a:chExt cx="3178" cy="4233"/>
          </a:xfrm>
        </p:grpSpPr>
        <p:sp>
          <p:nvSpPr>
            <p:cNvPr id="20486" name="AutoShape 10"/>
            <p:cNvSpPr>
              <a:spLocks/>
            </p:cNvSpPr>
            <p:nvPr/>
          </p:nvSpPr>
          <p:spPr bwMode="auto">
            <a:xfrm>
              <a:off x="10" y="20"/>
              <a:ext cx="3088" cy="4204"/>
            </a:xfrm>
            <a:custGeom>
              <a:avLst/>
              <a:gdLst>
                <a:gd name="T0" fmla="*/ 0 w 21600"/>
                <a:gd name="T1" fmla="*/ 0 h 21600"/>
                <a:gd name="T2" fmla="*/ 441 w 21600"/>
                <a:gd name="T3" fmla="*/ 0 h 21600"/>
                <a:gd name="T4" fmla="*/ 286 w 21600"/>
                <a:gd name="T5" fmla="*/ 818 h 21600"/>
                <a:gd name="T6" fmla="*/ 1 w 21600"/>
                <a:gd name="T7" fmla="*/ 722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lnTo>
                    <a:pt x="21600" y="0"/>
                  </a:lnTo>
                  <a:lnTo>
                    <a:pt x="14018" y="21600"/>
                  </a:lnTo>
                  <a:lnTo>
                    <a:pt x="56" y="19057"/>
                  </a:lnTo>
                  <a:lnTo>
                    <a:pt x="0" y="0"/>
                  </a:lnTo>
                  <a:close/>
                  <a:moveTo>
                    <a:pt x="0" y="0"/>
                  </a:moveTo>
                </a:path>
              </a:pathLst>
            </a:custGeom>
            <a:solidFill>
              <a:srgbClr val="A5002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0487" name="AutoShape 11"/>
            <p:cNvSpPr>
              <a:spLocks/>
            </p:cNvSpPr>
            <p:nvPr/>
          </p:nvSpPr>
          <p:spPr bwMode="auto">
            <a:xfrm>
              <a:off x="1" y="20"/>
              <a:ext cx="3114" cy="4008"/>
            </a:xfrm>
            <a:custGeom>
              <a:avLst/>
              <a:gdLst>
                <a:gd name="T0" fmla="*/ 0 w 21600"/>
                <a:gd name="T1" fmla="*/ 0 h 21600"/>
                <a:gd name="T2" fmla="*/ 449 w 21600"/>
                <a:gd name="T3" fmla="*/ 0 h 21600"/>
                <a:gd name="T4" fmla="*/ 297 w 21600"/>
                <a:gd name="T5" fmla="*/ 744 h 21600"/>
                <a:gd name="T6" fmla="*/ 1 w 21600"/>
                <a:gd name="T7" fmla="*/ 543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cubicBezTo>
                    <a:pt x="3309" y="0"/>
                    <a:pt x="18603" y="0"/>
                    <a:pt x="21600" y="0"/>
                  </a:cubicBezTo>
                  <a:cubicBezTo>
                    <a:pt x="20580" y="3056"/>
                    <a:pt x="15905" y="16599"/>
                    <a:pt x="14289" y="21600"/>
                  </a:cubicBezTo>
                  <a:cubicBezTo>
                    <a:pt x="12534" y="21411"/>
                    <a:pt x="5327" y="21352"/>
                    <a:pt x="62" y="15758"/>
                  </a:cubicBezTo>
                  <a:cubicBezTo>
                    <a:pt x="0" y="12093"/>
                    <a:pt x="0" y="2727"/>
                    <a:pt x="0" y="0"/>
                  </a:cubicBezTo>
                  <a:close/>
                  <a:moveTo>
                    <a:pt x="0" y="0"/>
                  </a:moveTo>
                </a:path>
              </a:pathLst>
            </a:custGeom>
            <a:solidFill>
              <a:srgbClr val="CC003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0488" name="AutoShape 12"/>
            <p:cNvSpPr>
              <a:spLocks/>
            </p:cNvSpPr>
            <p:nvPr/>
          </p:nvSpPr>
          <p:spPr bwMode="auto">
            <a:xfrm>
              <a:off x="0" y="11"/>
              <a:ext cx="3117" cy="921"/>
            </a:xfrm>
            <a:custGeom>
              <a:avLst/>
              <a:gdLst>
                <a:gd name="T0" fmla="*/ 0 w 21600"/>
                <a:gd name="T1" fmla="*/ 0 h 21600"/>
                <a:gd name="T2" fmla="*/ 450 w 21600"/>
                <a:gd name="T3" fmla="*/ 0 h 21600"/>
                <a:gd name="T4" fmla="*/ 414 w 21600"/>
                <a:gd name="T5" fmla="*/ 39 h 21600"/>
                <a:gd name="T6" fmla="*/ 0 w 21600"/>
                <a:gd name="T7" fmla="*/ 39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7" y="0"/>
                  </a:moveTo>
                  <a:lnTo>
                    <a:pt x="21600" y="0"/>
                  </a:lnTo>
                  <a:lnTo>
                    <a:pt x="19895" y="21530"/>
                  </a:lnTo>
                  <a:lnTo>
                    <a:pt x="0" y="21600"/>
                  </a:lnTo>
                  <a:lnTo>
                    <a:pt x="7" y="0"/>
                  </a:lnTo>
                  <a:close/>
                  <a:moveTo>
                    <a:pt x="7" y="0"/>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0489" name="Rectangle 13"/>
            <p:cNvSpPr>
              <a:spLocks/>
            </p:cNvSpPr>
            <p:nvPr/>
          </p:nvSpPr>
          <p:spPr bwMode="auto">
            <a:xfrm rot="899999">
              <a:off x="2566" y="-68"/>
              <a:ext cx="47" cy="436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pic>
          <p:nvPicPr>
            <p:cNvPr id="20490" name="Pictur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 y="186"/>
              <a:ext cx="2636"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85" name="Rectangle 15"/>
          <p:cNvSpPr>
            <a:spLocks noGrp="1" noChangeArrowheads="1"/>
          </p:cNvSpPr>
          <p:nvPr>
            <p:ph type="title"/>
          </p:nvPr>
        </p:nvSpPr>
        <p:spPr>
          <a:xfrm>
            <a:off x="0" y="2181225"/>
            <a:ext cx="3962400" cy="2124075"/>
          </a:xfrm>
        </p:spPr>
        <p:txBody>
          <a:bodyPr rIns="132080" anchor="b"/>
          <a:lstStyle/>
          <a:p>
            <a:r>
              <a:rPr lang="en-US" smtClean="0">
                <a:solidFill>
                  <a:srgbClr val="FFFFFF"/>
                </a:solidFill>
              </a:rPr>
              <a:t>What is a</a:t>
            </a:r>
            <a:br>
              <a:rPr lang="en-US" smtClean="0">
                <a:solidFill>
                  <a:srgbClr val="FFFFFF"/>
                </a:solidFill>
              </a:rPr>
            </a:br>
            <a:r>
              <a:rPr lang="en-US" smtClean="0">
                <a:solidFill>
                  <a:srgbClr val="FFFFFF"/>
                </a:solidFill>
              </a:rPr>
              <a:t>Learning Community?</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p:cNvSpPr>
            <a:spLocks/>
          </p:cNvSpPr>
          <p:nvPr/>
        </p:nvSpPr>
        <p:spPr bwMode="auto">
          <a:xfrm>
            <a:off x="7010400" y="762000"/>
            <a:ext cx="2157413" cy="5943600"/>
          </a:xfrm>
          <a:custGeom>
            <a:avLst/>
            <a:gdLst>
              <a:gd name="T0" fmla="*/ 82275627 w 21513"/>
              <a:gd name="T1" fmla="*/ 1635480600 h 21600"/>
              <a:gd name="T2" fmla="*/ 0 w 21513"/>
              <a:gd name="T3" fmla="*/ 0 h 21600"/>
              <a:gd name="T4" fmla="*/ 213075747 w 21513"/>
              <a:gd name="T5" fmla="*/ 0 h 21600"/>
              <a:gd name="T6" fmla="*/ 216193381 w 21513"/>
              <a:gd name="T7" fmla="*/ 1475491271 h 21600"/>
              <a:gd name="T8" fmla="*/ 82275627 w 21513"/>
              <a:gd name="T9" fmla="*/ 1635480600 h 21600"/>
              <a:gd name="T10" fmla="*/ 82275627 w 21513"/>
              <a:gd name="T11" fmla="*/ 1635480600 h 21600"/>
              <a:gd name="T12" fmla="*/ 0 60000 65536"/>
              <a:gd name="T13" fmla="*/ 0 60000 65536"/>
              <a:gd name="T14" fmla="*/ 0 60000 65536"/>
              <a:gd name="T15" fmla="*/ 0 60000 65536"/>
              <a:gd name="T16" fmla="*/ 0 60000 65536"/>
              <a:gd name="T17" fmla="*/ 0 60000 65536"/>
              <a:gd name="T18" fmla="*/ 0 w 21513"/>
              <a:gd name="T19" fmla="*/ 0 h 21600"/>
              <a:gd name="T20" fmla="*/ 21513 w 21513"/>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513" h="21600">
                <a:moveTo>
                  <a:pt x="8181" y="21600"/>
                </a:moveTo>
                <a:cubicBezTo>
                  <a:pt x="6865" y="18553"/>
                  <a:pt x="2142" y="4587"/>
                  <a:pt x="0" y="0"/>
                </a:cubicBezTo>
                <a:cubicBezTo>
                  <a:pt x="4387" y="0"/>
                  <a:pt x="10968" y="0"/>
                  <a:pt x="21187" y="0"/>
                </a:cubicBezTo>
                <a:cubicBezTo>
                  <a:pt x="21187" y="0"/>
                  <a:pt x="21600" y="6209"/>
                  <a:pt x="21497" y="19487"/>
                </a:cubicBezTo>
                <a:cubicBezTo>
                  <a:pt x="17058" y="20250"/>
                  <a:pt x="13523" y="20837"/>
                  <a:pt x="8181" y="21600"/>
                </a:cubicBezTo>
                <a:close/>
                <a:moveTo>
                  <a:pt x="8181" y="21600"/>
                </a:moveTo>
              </a:path>
            </a:pathLst>
          </a:custGeom>
          <a:gradFill rotWithShape="0">
            <a:gsLst>
              <a:gs pos="0">
                <a:srgbClr val="FFFFFF"/>
              </a:gs>
              <a:gs pos="100000">
                <a:srgbClr val="B3B3B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27651" name="Rectangle 3"/>
          <p:cNvSpPr>
            <a:spLocks noGrp="1" noChangeArrowheads="1"/>
          </p:cNvSpPr>
          <p:nvPr>
            <p:ph type="body" idx="1"/>
          </p:nvPr>
        </p:nvSpPr>
        <p:spPr>
          <a:xfrm>
            <a:off x="381000" y="2514600"/>
            <a:ext cx="8458200" cy="4343400"/>
          </a:xfrm>
        </p:spPr>
        <p:txBody>
          <a:bodyPr rIns="132080"/>
          <a:lstStyle/>
          <a:p>
            <a:pPr marL="496888" indent="-457200">
              <a:buFontTx/>
              <a:buNone/>
            </a:pPr>
            <a:r>
              <a:rPr lang="en-US" sz="2800" b="1" i="1" smtClean="0"/>
              <a:t>“The most promising strategy for sustained school improvement is developing the ability to function as a Learning Community.”</a:t>
            </a:r>
          </a:p>
          <a:p>
            <a:pPr marL="1296988" lvl="2" indent="-342900" algn="r">
              <a:buFontTx/>
              <a:buNone/>
            </a:pPr>
            <a:endParaRPr lang="en-US" sz="2000" smtClean="0"/>
          </a:p>
          <a:p>
            <a:pPr marL="1296988" lvl="2" indent="-342900" algn="r">
              <a:buFontTx/>
              <a:buNone/>
            </a:pPr>
            <a:r>
              <a:rPr lang="en-US" sz="2000" smtClean="0"/>
              <a:t>Richard DeFour </a:t>
            </a:r>
          </a:p>
          <a:p>
            <a:pPr marL="1296988" lvl="2" indent="-342900" algn="r">
              <a:buFontTx/>
              <a:buNone/>
            </a:pPr>
            <a:r>
              <a:rPr lang="en-US" sz="2000" smtClean="0"/>
              <a:t>(Learning Communities at Work)</a:t>
            </a:r>
          </a:p>
        </p:txBody>
      </p:sp>
      <p:grpSp>
        <p:nvGrpSpPr>
          <p:cNvPr id="27652" name="Group 4"/>
          <p:cNvGrpSpPr>
            <a:grpSpLocks/>
          </p:cNvGrpSpPr>
          <p:nvPr/>
        </p:nvGrpSpPr>
        <p:grpSpPr bwMode="auto">
          <a:xfrm>
            <a:off x="0" y="-76200"/>
            <a:ext cx="9170988" cy="3455988"/>
            <a:chOff x="0" y="0"/>
            <a:chExt cx="5777" cy="2177"/>
          </a:xfrm>
        </p:grpSpPr>
        <p:sp>
          <p:nvSpPr>
            <p:cNvPr id="27653" name="AutoShape 5"/>
            <p:cNvSpPr>
              <a:spLocks/>
            </p:cNvSpPr>
            <p:nvPr/>
          </p:nvSpPr>
          <p:spPr bwMode="auto">
            <a:xfrm>
              <a:off x="0" y="0"/>
              <a:ext cx="5777" cy="2177"/>
            </a:xfrm>
            <a:custGeom>
              <a:avLst/>
              <a:gdLst>
                <a:gd name="T0" fmla="*/ 0 w 21600"/>
                <a:gd name="T1" fmla="*/ 109 h 21600"/>
                <a:gd name="T2" fmla="*/ 209 w 21600"/>
                <a:gd name="T3" fmla="*/ 61 h 21600"/>
                <a:gd name="T4" fmla="*/ 428 w 21600"/>
                <a:gd name="T5" fmla="*/ 33 h 21600"/>
                <a:gd name="T6" fmla="*/ 807 w 21600"/>
                <a:gd name="T7" fmla="*/ 30 h 21600"/>
                <a:gd name="T8" fmla="*/ 1113 w 21600"/>
                <a:gd name="T9" fmla="*/ 75 h 21600"/>
                <a:gd name="T10" fmla="*/ 1331 w 21600"/>
                <a:gd name="T11" fmla="*/ 133 h 21600"/>
                <a:gd name="T12" fmla="*/ 1545 w 21600"/>
                <a:gd name="T13" fmla="*/ 219 h 21600"/>
                <a:gd name="T14" fmla="*/ 1543 w 21600"/>
                <a:gd name="T15" fmla="*/ 0 h 21600"/>
                <a:gd name="T16" fmla="*/ 0 w 21600"/>
                <a:gd name="T17" fmla="*/ 2 h 21600"/>
                <a:gd name="T18" fmla="*/ 0 w 21600"/>
                <a:gd name="T19" fmla="*/ 109 h 21600"/>
                <a:gd name="T20" fmla="*/ 0 w 21600"/>
                <a:gd name="T21" fmla="*/ 109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600"/>
                <a:gd name="T34" fmla="*/ 0 h 21600"/>
                <a:gd name="T35" fmla="*/ 21600 w 21600"/>
                <a:gd name="T36" fmla="*/ 21600 h 2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00" h="21600">
                  <a:moveTo>
                    <a:pt x="0" y="10735"/>
                  </a:moveTo>
                  <a:cubicBezTo>
                    <a:pt x="707" y="9195"/>
                    <a:pt x="1881" y="7265"/>
                    <a:pt x="2924" y="5984"/>
                  </a:cubicBezTo>
                  <a:cubicBezTo>
                    <a:pt x="3967" y="4703"/>
                    <a:pt x="4883" y="3762"/>
                    <a:pt x="5979" y="3211"/>
                  </a:cubicBezTo>
                  <a:cubicBezTo>
                    <a:pt x="7074" y="2659"/>
                    <a:pt x="9482" y="1930"/>
                    <a:pt x="11284" y="2919"/>
                  </a:cubicBezTo>
                  <a:cubicBezTo>
                    <a:pt x="13086" y="3908"/>
                    <a:pt x="14567" y="5886"/>
                    <a:pt x="15558" y="7378"/>
                  </a:cubicBezTo>
                  <a:cubicBezTo>
                    <a:pt x="16549" y="8870"/>
                    <a:pt x="17611" y="10914"/>
                    <a:pt x="18613" y="13103"/>
                  </a:cubicBezTo>
                  <a:cubicBezTo>
                    <a:pt x="19615" y="15292"/>
                    <a:pt x="20830" y="18535"/>
                    <a:pt x="21600" y="21600"/>
                  </a:cubicBezTo>
                  <a:cubicBezTo>
                    <a:pt x="21600" y="15065"/>
                    <a:pt x="21570" y="9211"/>
                    <a:pt x="21570" y="0"/>
                  </a:cubicBezTo>
                  <a:cubicBezTo>
                    <a:pt x="18067" y="0"/>
                    <a:pt x="3567" y="146"/>
                    <a:pt x="0" y="146"/>
                  </a:cubicBezTo>
                  <a:cubicBezTo>
                    <a:pt x="0" y="3081"/>
                    <a:pt x="0" y="7800"/>
                    <a:pt x="0" y="10735"/>
                  </a:cubicBezTo>
                  <a:close/>
                  <a:moveTo>
                    <a:pt x="0" y="10735"/>
                  </a:moveTo>
                </a:path>
              </a:pathLst>
            </a:custGeom>
            <a:solidFill>
              <a:srgbClr val="B90024"/>
            </a:solidFill>
            <a:ln>
              <a:noFill/>
            </a:ln>
            <a:extLst>
              <a:ext uri="{91240B29-F687-4F45-9708-019B960494DF}">
                <a14:hiddenLine xmlns:a14="http://schemas.microsoft.com/office/drawing/2010/main" w="38100">
                  <a:solidFill>
                    <a:srgbClr val="000000"/>
                  </a:solidFill>
                  <a:round/>
                  <a:headEnd/>
                  <a:tailEnd/>
                </a14:hiddenLine>
              </a:ext>
            </a:extLst>
          </p:spPr>
          <p:txBody>
            <a:bodyPr lIns="0" tIns="0" rIns="0" bIns="0"/>
            <a:lstStyle/>
            <a:p>
              <a:endParaRPr lang="en-US"/>
            </a:p>
          </p:txBody>
        </p:sp>
        <p:pic>
          <p:nvPicPr>
            <p:cNvPr id="27654"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 y="97"/>
              <a:ext cx="1872"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1682" name="Group 2"/>
          <p:cNvGrpSpPr>
            <a:grpSpLocks/>
          </p:cNvGrpSpPr>
          <p:nvPr/>
        </p:nvGrpSpPr>
        <p:grpSpPr bwMode="auto">
          <a:xfrm>
            <a:off x="403225" y="-55563"/>
            <a:ext cx="8780463" cy="6731001"/>
            <a:chOff x="0" y="0"/>
            <a:chExt cx="5531" cy="4240"/>
          </a:xfrm>
        </p:grpSpPr>
        <p:sp>
          <p:nvSpPr>
            <p:cNvPr id="71686" name="AutoShape 3"/>
            <p:cNvSpPr>
              <a:spLocks/>
            </p:cNvSpPr>
            <p:nvPr/>
          </p:nvSpPr>
          <p:spPr bwMode="auto">
            <a:xfrm>
              <a:off x="3147" y="0"/>
              <a:ext cx="2368" cy="4240"/>
            </a:xfrm>
            <a:custGeom>
              <a:avLst/>
              <a:gdLst>
                <a:gd name="T0" fmla="*/ 76 w 21600"/>
                <a:gd name="T1" fmla="*/ 832 h 21600"/>
                <a:gd name="T2" fmla="*/ 0 w 21600"/>
                <a:gd name="T3" fmla="*/ 0 h 21600"/>
                <a:gd name="T4" fmla="*/ 259 w 21600"/>
                <a:gd name="T5" fmla="*/ 0 h 21600"/>
                <a:gd name="T6" fmla="*/ 260 w 21600"/>
                <a:gd name="T7" fmla="*/ 717 h 21600"/>
                <a:gd name="T8" fmla="*/ 76 w 21600"/>
                <a:gd name="T9" fmla="*/ 832 h 21600"/>
                <a:gd name="T10" fmla="*/ 76 w 21600"/>
                <a:gd name="T11" fmla="*/ 832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6285" y="21600"/>
                  </a:moveTo>
                  <a:cubicBezTo>
                    <a:pt x="5218" y="18156"/>
                    <a:pt x="1058" y="3586"/>
                    <a:pt x="0" y="0"/>
                  </a:cubicBezTo>
                  <a:cubicBezTo>
                    <a:pt x="4707" y="0"/>
                    <a:pt x="17495" y="0"/>
                    <a:pt x="21527" y="0"/>
                  </a:cubicBezTo>
                  <a:cubicBezTo>
                    <a:pt x="21527" y="5930"/>
                    <a:pt x="21600" y="17158"/>
                    <a:pt x="21600" y="18605"/>
                  </a:cubicBezTo>
                  <a:cubicBezTo>
                    <a:pt x="14093" y="20056"/>
                    <a:pt x="6285" y="21600"/>
                    <a:pt x="6285" y="21600"/>
                  </a:cubicBezTo>
                  <a:close/>
                  <a:moveTo>
                    <a:pt x="6285" y="21600"/>
                  </a:moveTo>
                </a:path>
              </a:pathLst>
            </a:custGeom>
            <a:solidFill>
              <a:srgbClr val="B900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solidFill>
                  <a:srgbClr val="000000"/>
                </a:solidFill>
              </a:endParaRPr>
            </a:p>
          </p:txBody>
        </p:sp>
        <p:pic>
          <p:nvPicPr>
            <p:cNvPr id="71687"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0" y="182"/>
              <a:ext cx="2019"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8" name="Line 5"/>
            <p:cNvSpPr>
              <a:spLocks noChangeShapeType="1"/>
            </p:cNvSpPr>
            <p:nvPr/>
          </p:nvSpPr>
          <p:spPr bwMode="auto">
            <a:xfrm>
              <a:off x="0" y="928"/>
              <a:ext cx="5531" cy="1"/>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lIns="0" tIns="0" rIns="0" bIns="0"/>
            <a:lstStyle/>
            <a:p>
              <a:endParaRPr lang="en-US">
                <a:solidFill>
                  <a:srgbClr val="000000"/>
                </a:solidFill>
              </a:endParaRPr>
            </a:p>
          </p:txBody>
        </p:sp>
      </p:grpSp>
      <p:sp>
        <p:nvSpPr>
          <p:cNvPr id="71683" name="Text Box 6"/>
          <p:cNvSpPr txBox="1">
            <a:spLocks noChangeArrowheads="1"/>
          </p:cNvSpPr>
          <p:nvPr/>
        </p:nvSpPr>
        <p:spPr bwMode="auto">
          <a:xfrm>
            <a:off x="7462838" y="5599113"/>
            <a:ext cx="3127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fld id="{5FABEA5A-A553-451F-AFE2-0909BDE8CE2E}" type="slidenum">
              <a:rPr lang="en-US" sz="1400">
                <a:solidFill>
                  <a:srgbClr val="000000"/>
                </a:solidFill>
                <a:cs typeface="Arial" pitchFamily="34" charset="0"/>
                <a:sym typeface="Arial" pitchFamily="34" charset="0"/>
              </a:rPr>
              <a:pPr algn="ctr" eaLnBrk="1" hangingPunct="1"/>
              <a:t>23</a:t>
            </a:fld>
            <a:endParaRPr lang="en-US" sz="1400">
              <a:solidFill>
                <a:srgbClr val="000000"/>
              </a:solidFill>
              <a:cs typeface="Arial" pitchFamily="34" charset="0"/>
              <a:sym typeface="Arial" pitchFamily="34" charset="0"/>
            </a:endParaRPr>
          </a:p>
        </p:txBody>
      </p:sp>
      <p:sp>
        <p:nvSpPr>
          <p:cNvPr id="276487" name="Rectangle 7"/>
          <p:cNvSpPr>
            <a:spLocks noGrp="1" noChangeArrowheads="1"/>
          </p:cNvSpPr>
          <p:nvPr>
            <p:ph type="body" idx="1"/>
          </p:nvPr>
        </p:nvSpPr>
        <p:spPr>
          <a:xfrm>
            <a:off x="152400" y="1524000"/>
            <a:ext cx="8458200" cy="5214938"/>
          </a:xfrm>
        </p:spPr>
        <p:txBody>
          <a:bodyPr rIns="132080"/>
          <a:lstStyle/>
          <a:p>
            <a:pPr marL="649288" indent="-609600">
              <a:buFontTx/>
              <a:buNone/>
            </a:pPr>
            <a:r>
              <a:rPr lang="en-US" u="sng" dirty="0" smtClean="0"/>
              <a:t>Consider:</a:t>
            </a:r>
          </a:p>
          <a:p>
            <a:pPr marL="649288" indent="-609600">
              <a:buClr>
                <a:srgbClr val="000000"/>
              </a:buClr>
            </a:pPr>
            <a:r>
              <a:rPr lang="en-US" sz="2400" b="1" dirty="0" smtClean="0"/>
              <a:t>What is a Learning Community?  </a:t>
            </a:r>
          </a:p>
          <a:p>
            <a:pPr marL="649288" indent="-609600">
              <a:buClr>
                <a:srgbClr val="000000"/>
              </a:buClr>
            </a:pPr>
            <a:r>
              <a:rPr lang="en-US" sz="2400" b="1" dirty="0" smtClean="0"/>
              <a:t>How are Learning Communities </a:t>
            </a:r>
          </a:p>
          <a:p>
            <a:pPr marL="649288" indent="-609600">
              <a:buClr>
                <a:srgbClr val="000000"/>
              </a:buClr>
              <a:buFontTx/>
              <a:buNone/>
            </a:pPr>
            <a:r>
              <a:rPr lang="en-US" sz="2400" b="1" dirty="0" smtClean="0"/>
              <a:t>	created?</a:t>
            </a:r>
          </a:p>
          <a:p>
            <a:pPr marL="649288" indent="-609600">
              <a:buFontTx/>
              <a:buNone/>
            </a:pPr>
            <a:endParaRPr lang="en-US" sz="2400" u="sng" dirty="0" smtClean="0"/>
          </a:p>
          <a:p>
            <a:pPr marL="649288" indent="-609600">
              <a:buFontTx/>
              <a:buNone/>
            </a:pPr>
            <a:r>
              <a:rPr lang="en-US" u="sng" dirty="0" smtClean="0"/>
              <a:t>Directions:</a:t>
            </a:r>
          </a:p>
          <a:p>
            <a:pPr marL="649288" indent="-609600">
              <a:buSzPct val="99000"/>
              <a:buFontTx/>
              <a:buAutoNum type="arabicPeriod"/>
            </a:pPr>
            <a:r>
              <a:rPr lang="en-US" dirty="0" smtClean="0">
                <a:solidFill>
                  <a:srgbClr val="333399"/>
                </a:solidFill>
              </a:rPr>
              <a:t>Think to yourself.</a:t>
            </a:r>
          </a:p>
          <a:p>
            <a:pPr marL="649288" indent="-609600">
              <a:buSzPct val="99000"/>
              <a:buFontTx/>
              <a:buAutoNum type="arabicPeriod"/>
            </a:pPr>
            <a:r>
              <a:rPr lang="en-US" dirty="0" smtClean="0">
                <a:solidFill>
                  <a:srgbClr val="333399"/>
                </a:solidFill>
              </a:rPr>
              <a:t>Discuss with a partner.</a:t>
            </a:r>
          </a:p>
          <a:p>
            <a:pPr marL="649288" indent="-609600">
              <a:buSzPct val="99000"/>
              <a:buFontTx/>
              <a:buAutoNum type="arabicPeriod"/>
            </a:pPr>
            <a:r>
              <a:rPr lang="en-US" dirty="0" smtClean="0">
                <a:solidFill>
                  <a:srgbClr val="333399"/>
                </a:solidFill>
              </a:rPr>
              <a:t>Share with your group. </a:t>
            </a:r>
          </a:p>
        </p:txBody>
      </p:sp>
      <p:sp>
        <p:nvSpPr>
          <p:cNvPr id="71685" name="Rectangle 8"/>
          <p:cNvSpPr>
            <a:spLocks/>
          </p:cNvSpPr>
          <p:nvPr/>
        </p:nvSpPr>
        <p:spPr bwMode="auto">
          <a:xfrm>
            <a:off x="-254000" y="304800"/>
            <a:ext cx="6172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39688" algn="ctr"/>
            <a:r>
              <a:rPr lang="en-US" sz="4800" b="1" dirty="0">
                <a:solidFill>
                  <a:srgbClr val="000000"/>
                </a:solidFill>
                <a:cs typeface="Arial" pitchFamily="34" charset="0"/>
                <a:sym typeface="Arial" pitchFamily="34" charset="0"/>
              </a:rPr>
              <a:t>Think-Pair-Share</a:t>
            </a:r>
          </a:p>
        </p:txBody>
      </p:sp>
    </p:spTree>
    <p:extLst>
      <p:ext uri="{BB962C8B-B14F-4D97-AF65-F5344CB8AC3E}">
        <p14:creationId xmlns:p14="http://schemas.microsoft.com/office/powerpoint/2010/main" val="13866318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97156" presetClass="entr" presetSubtype="47615676" fill="hold" grpId="0" nodeType="clickEffect">
                                  <p:stCondLst>
                                    <p:cond delay="0"/>
                                  </p:stCondLst>
                                  <p:childTnLst>
                                    <p:set>
                                      <p:cBhvr>
                                        <p:cTn id="6" dur="1" fill="hold">
                                          <p:stCondLst>
                                            <p:cond delay="499"/>
                                          </p:stCondLst>
                                        </p:cTn>
                                        <p:tgtEl>
                                          <p:spTgt spid="2764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97156" presetClass="entr" presetSubtype="47615676" fill="hold" grpId="0" nodeType="clickEffect">
                                  <p:stCondLst>
                                    <p:cond delay="0"/>
                                  </p:stCondLst>
                                  <p:childTnLst>
                                    <p:set>
                                      <p:cBhvr>
                                        <p:cTn id="10" dur="1" fill="hold">
                                          <p:stCondLst>
                                            <p:cond delay="499"/>
                                          </p:stCondLst>
                                        </p:cTn>
                                        <p:tgtEl>
                                          <p:spTgt spid="2764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297156" presetClass="entr" presetSubtype="47615676" fill="hold" grpId="0" nodeType="clickEffect">
                                  <p:stCondLst>
                                    <p:cond delay="0"/>
                                  </p:stCondLst>
                                  <p:childTnLst>
                                    <p:set>
                                      <p:cBhvr>
                                        <p:cTn id="14" dur="1" fill="hold">
                                          <p:stCondLst>
                                            <p:cond delay="499"/>
                                          </p:stCondLst>
                                        </p:cTn>
                                        <p:tgtEl>
                                          <p:spTgt spid="2764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297156" presetClass="entr" presetSubtype="47615676" fill="hold" grpId="0" nodeType="clickEffect">
                                  <p:stCondLst>
                                    <p:cond delay="0"/>
                                  </p:stCondLst>
                                  <p:childTnLst>
                                    <p:set>
                                      <p:cBhvr>
                                        <p:cTn id="18" dur="1" fill="hold">
                                          <p:stCondLst>
                                            <p:cond delay="499"/>
                                          </p:stCondLst>
                                        </p:cTn>
                                        <p:tgtEl>
                                          <p:spTgt spid="2764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297156" presetClass="entr" presetSubtype="47615676" fill="hold" grpId="0" nodeType="clickEffect">
                                  <p:stCondLst>
                                    <p:cond delay="0"/>
                                  </p:stCondLst>
                                  <p:childTnLst>
                                    <p:set>
                                      <p:cBhvr>
                                        <p:cTn id="22" dur="1" fill="hold">
                                          <p:stCondLst>
                                            <p:cond delay="499"/>
                                          </p:stCondLst>
                                        </p:cTn>
                                        <p:tgtEl>
                                          <p:spTgt spid="27648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297156" presetClass="entr" presetSubtype="47615676" fill="hold" grpId="0" nodeType="clickEffect">
                                  <p:stCondLst>
                                    <p:cond delay="0"/>
                                  </p:stCondLst>
                                  <p:childTnLst>
                                    <p:set>
                                      <p:cBhvr>
                                        <p:cTn id="26" dur="1" fill="hold">
                                          <p:stCondLst>
                                            <p:cond delay="499"/>
                                          </p:stCondLst>
                                        </p:cTn>
                                        <p:tgtEl>
                                          <p:spTgt spid="276487">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297156" presetClass="entr" presetSubtype="47615676" fill="hold" grpId="0" nodeType="clickEffect">
                                  <p:stCondLst>
                                    <p:cond delay="0"/>
                                  </p:stCondLst>
                                  <p:childTnLst>
                                    <p:set>
                                      <p:cBhvr>
                                        <p:cTn id="30" dur="1" fill="hold">
                                          <p:stCondLst>
                                            <p:cond delay="499"/>
                                          </p:stCondLst>
                                        </p:cTn>
                                        <p:tgtEl>
                                          <p:spTgt spid="276487">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297156" presetClass="entr" presetSubtype="47615676" fill="hold" grpId="0" nodeType="clickEffect">
                                  <p:stCondLst>
                                    <p:cond delay="0"/>
                                  </p:stCondLst>
                                  <p:childTnLst>
                                    <p:set>
                                      <p:cBhvr>
                                        <p:cTn id="34" dur="1" fill="hold">
                                          <p:stCondLst>
                                            <p:cond delay="499"/>
                                          </p:stCondLst>
                                        </p:cTn>
                                        <p:tgtEl>
                                          <p:spTgt spid="2764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7"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0642" name="Rectangle 2"/>
          <p:cNvSpPr>
            <a:spLocks noGrp="1" noChangeArrowheads="1"/>
          </p:cNvSpPr>
          <p:nvPr>
            <p:ph type="body" idx="1"/>
          </p:nvPr>
        </p:nvSpPr>
        <p:spPr>
          <a:xfrm>
            <a:off x="457200" y="2322513"/>
            <a:ext cx="8153400" cy="3475037"/>
          </a:xfrm>
        </p:spPr>
        <p:txBody>
          <a:bodyPr rIns="132080"/>
          <a:lstStyle/>
          <a:p>
            <a:pPr>
              <a:lnSpc>
                <a:spcPct val="90000"/>
              </a:lnSpc>
              <a:spcBef>
                <a:spcPct val="0"/>
              </a:spcBef>
              <a:buFontTx/>
              <a:buNone/>
            </a:pPr>
            <a:r>
              <a:rPr lang="en-US" dirty="0" smtClean="0"/>
              <a:t>A Learning Community is… </a:t>
            </a:r>
          </a:p>
          <a:p>
            <a:pPr>
              <a:lnSpc>
                <a:spcPct val="90000"/>
              </a:lnSpc>
              <a:spcBef>
                <a:spcPts val="1600"/>
              </a:spcBef>
              <a:buClr>
                <a:srgbClr val="000000"/>
              </a:buClr>
            </a:pPr>
            <a:r>
              <a:rPr lang="en-US" sz="2800" dirty="0" smtClean="0"/>
              <a:t>Any group of people that comes together with the intent to learn!  </a:t>
            </a:r>
          </a:p>
        </p:txBody>
      </p:sp>
      <p:grpSp>
        <p:nvGrpSpPr>
          <p:cNvPr id="23555" name="Group 3"/>
          <p:cNvGrpSpPr>
            <a:grpSpLocks/>
          </p:cNvGrpSpPr>
          <p:nvPr/>
        </p:nvGrpSpPr>
        <p:grpSpPr bwMode="auto">
          <a:xfrm>
            <a:off x="0" y="0"/>
            <a:ext cx="9170988" cy="1222375"/>
            <a:chOff x="0" y="0"/>
            <a:chExt cx="5777" cy="770"/>
          </a:xfrm>
        </p:grpSpPr>
        <p:sp>
          <p:nvSpPr>
            <p:cNvPr id="23557" name="AutoShape 4"/>
            <p:cNvSpPr>
              <a:spLocks/>
            </p:cNvSpPr>
            <p:nvPr/>
          </p:nvSpPr>
          <p:spPr bwMode="auto">
            <a:xfrm>
              <a:off x="0" y="0"/>
              <a:ext cx="5777" cy="770"/>
            </a:xfrm>
            <a:custGeom>
              <a:avLst/>
              <a:gdLst>
                <a:gd name="T0" fmla="*/ 5697 w 21600"/>
                <a:gd name="T1" fmla="*/ 340 h 21600"/>
                <a:gd name="T2" fmla="*/ 349 w 21600"/>
                <a:gd name="T3" fmla="*/ 770 h 21600"/>
                <a:gd name="T4" fmla="*/ 0 w 21600"/>
                <a:gd name="T5" fmla="*/ 0 h 21600"/>
                <a:gd name="T6" fmla="*/ 5777 w 21600"/>
                <a:gd name="T7" fmla="*/ 0 h 21600"/>
                <a:gd name="T8" fmla="*/ 5697 w 21600"/>
                <a:gd name="T9" fmla="*/ 340 h 21600"/>
                <a:gd name="T10" fmla="*/ 5697 w 21600"/>
                <a:gd name="T11" fmla="*/ 34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301" y="9541"/>
                  </a:moveTo>
                  <a:lnTo>
                    <a:pt x="1304" y="21600"/>
                  </a:lnTo>
                  <a:lnTo>
                    <a:pt x="0" y="0"/>
                  </a:lnTo>
                  <a:lnTo>
                    <a:pt x="21600" y="0"/>
                  </a:lnTo>
                  <a:lnTo>
                    <a:pt x="21301" y="9541"/>
                  </a:lnTo>
                  <a:close/>
                  <a:moveTo>
                    <a:pt x="21301" y="9541"/>
                  </a:moveTo>
                </a:path>
              </a:pathLst>
            </a:custGeom>
            <a:solidFill>
              <a:srgbClr val="B90024"/>
            </a:solidFill>
            <a:ln>
              <a:noFill/>
            </a:ln>
            <a:effectLst>
              <a:outerShdw dist="101600" dir="2700000" algn="ctr" rotWithShape="0">
                <a:schemeClr val="bg2">
                  <a:alpha val="75000"/>
                </a:schemeClr>
              </a:outerShdw>
            </a:effectLst>
            <a:extLst>
              <a:ext uri="{91240B29-F687-4F45-9708-019B960494DF}">
                <a14:hiddenLine xmlns:a14="http://schemas.microsoft.com/office/drawing/2010/main" w="19050">
                  <a:solidFill>
                    <a:srgbClr val="000000"/>
                  </a:solidFill>
                  <a:round/>
                  <a:headEnd/>
                  <a:tailEnd/>
                </a14:hiddenLine>
              </a:ext>
            </a:extLst>
          </p:spPr>
          <p:txBody>
            <a:bodyPr lIns="0" tIns="0" rIns="0" bIns="0"/>
            <a:lstStyle/>
            <a:p>
              <a:endParaRPr lang="en-US"/>
            </a:p>
          </p:txBody>
        </p:sp>
        <p:pic>
          <p:nvPicPr>
            <p:cNvPr id="23558"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 y="77"/>
              <a:ext cx="2055"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56" name="Rectangle 6"/>
          <p:cNvSpPr>
            <a:spLocks/>
          </p:cNvSpPr>
          <p:nvPr/>
        </p:nvSpPr>
        <p:spPr bwMode="auto">
          <a:xfrm>
            <a:off x="-12700" y="1257300"/>
            <a:ext cx="9169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39688" algn="ctr"/>
            <a:r>
              <a:rPr lang="en-US" sz="4800" b="1">
                <a:cs typeface="Arial" pitchFamily="34" charset="0"/>
                <a:sym typeface="Arial" pitchFamily="34" charset="0"/>
              </a:rPr>
              <a:t>Defining Learning Community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97156" presetClass="entr" presetSubtype="48891124" fill="hold" grpId="0" nodeType="clickEffect">
                                  <p:stCondLst>
                                    <p:cond delay="0"/>
                                  </p:stCondLst>
                                  <p:childTnLst>
                                    <p:set>
                                      <p:cBhvr>
                                        <p:cTn id="6" dur="1" fill="hold">
                                          <p:stCondLst>
                                            <p:cond delay="499"/>
                                          </p:stCondLst>
                                        </p:cTn>
                                        <p:tgtEl>
                                          <p:spTgt spid="2406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97156" presetClass="entr" presetSubtype="48891124" fill="hold" grpId="0" nodeType="clickEffect">
                                  <p:stCondLst>
                                    <p:cond delay="0"/>
                                  </p:stCondLst>
                                  <p:childTnLst>
                                    <p:set>
                                      <p:cBhvr>
                                        <p:cTn id="10" dur="1" fill="hold">
                                          <p:stCondLst>
                                            <p:cond delay="499"/>
                                          </p:stCondLst>
                                        </p:cTn>
                                        <p:tgtEl>
                                          <p:spTgt spid="24064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2"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1666" name="Rectangle 2"/>
          <p:cNvSpPr>
            <a:spLocks noGrp="1" noChangeArrowheads="1"/>
          </p:cNvSpPr>
          <p:nvPr>
            <p:ph type="body" idx="1"/>
          </p:nvPr>
        </p:nvSpPr>
        <p:spPr>
          <a:xfrm>
            <a:off x="457200" y="2322513"/>
            <a:ext cx="8153400" cy="3475037"/>
          </a:xfrm>
        </p:spPr>
        <p:txBody>
          <a:bodyPr rIns="132080"/>
          <a:lstStyle/>
          <a:p>
            <a:pPr>
              <a:lnSpc>
                <a:spcPct val="90000"/>
              </a:lnSpc>
              <a:spcBef>
                <a:spcPct val="0"/>
              </a:spcBef>
              <a:buFontTx/>
              <a:buNone/>
            </a:pPr>
            <a:r>
              <a:rPr lang="en-US" dirty="0" smtClean="0"/>
              <a:t>Community is… </a:t>
            </a:r>
          </a:p>
          <a:p>
            <a:pPr>
              <a:lnSpc>
                <a:spcPct val="90000"/>
              </a:lnSpc>
              <a:spcBef>
                <a:spcPts val="1600"/>
              </a:spcBef>
              <a:buClr>
                <a:srgbClr val="000000"/>
              </a:buClr>
            </a:pPr>
            <a:r>
              <a:rPr lang="en-US" sz="2800" dirty="0"/>
              <a:t>p</a:t>
            </a:r>
            <a:r>
              <a:rPr lang="en-US" sz="2800" dirty="0" smtClean="0"/>
              <a:t>eople who belong to a group; </a:t>
            </a:r>
          </a:p>
          <a:p>
            <a:pPr>
              <a:lnSpc>
                <a:spcPct val="90000"/>
              </a:lnSpc>
              <a:spcBef>
                <a:spcPts val="1600"/>
              </a:spcBef>
              <a:buClr>
                <a:srgbClr val="000000"/>
              </a:buClr>
            </a:pPr>
            <a:r>
              <a:rPr lang="en-US" sz="2800" dirty="0" smtClean="0"/>
              <a:t>with a common purpose; </a:t>
            </a:r>
          </a:p>
          <a:p>
            <a:pPr>
              <a:lnSpc>
                <a:spcPct val="90000"/>
              </a:lnSpc>
              <a:spcBef>
                <a:spcPts val="1600"/>
              </a:spcBef>
              <a:buClr>
                <a:srgbClr val="000000"/>
              </a:buClr>
            </a:pPr>
            <a:r>
              <a:rPr lang="en-US" sz="2800" dirty="0" smtClean="0"/>
              <a:t>with formal or informal rules or </a:t>
            </a:r>
          </a:p>
          <a:p>
            <a:pPr>
              <a:lnSpc>
                <a:spcPct val="90000"/>
              </a:lnSpc>
              <a:spcBef>
                <a:spcPts val="1600"/>
              </a:spcBef>
              <a:buFontTx/>
              <a:buNone/>
            </a:pPr>
            <a:r>
              <a:rPr lang="en-US" sz="2800" dirty="0" smtClean="0"/>
              <a:t>	behavior expectations;</a:t>
            </a:r>
          </a:p>
          <a:p>
            <a:pPr>
              <a:lnSpc>
                <a:spcPct val="60000"/>
              </a:lnSpc>
              <a:spcBef>
                <a:spcPts val="1600"/>
              </a:spcBef>
              <a:buClr>
                <a:srgbClr val="000000"/>
              </a:buClr>
            </a:pPr>
            <a:r>
              <a:rPr lang="en-US" sz="2800" dirty="0" smtClean="0"/>
              <a:t>with common interests or abilities; </a:t>
            </a:r>
          </a:p>
          <a:p>
            <a:pPr>
              <a:lnSpc>
                <a:spcPct val="90000"/>
              </a:lnSpc>
              <a:spcBef>
                <a:spcPts val="1600"/>
              </a:spcBef>
              <a:buClr>
                <a:srgbClr val="000000"/>
              </a:buClr>
            </a:pPr>
            <a:r>
              <a:rPr lang="en-US" sz="2800" dirty="0" smtClean="0"/>
              <a:t>working towards a common goal</a:t>
            </a:r>
          </a:p>
        </p:txBody>
      </p:sp>
      <p:grpSp>
        <p:nvGrpSpPr>
          <p:cNvPr id="24579" name="Group 3"/>
          <p:cNvGrpSpPr>
            <a:grpSpLocks/>
          </p:cNvGrpSpPr>
          <p:nvPr/>
        </p:nvGrpSpPr>
        <p:grpSpPr bwMode="auto">
          <a:xfrm>
            <a:off x="0" y="0"/>
            <a:ext cx="9170988" cy="1222375"/>
            <a:chOff x="0" y="0"/>
            <a:chExt cx="5777" cy="770"/>
          </a:xfrm>
        </p:grpSpPr>
        <p:sp>
          <p:nvSpPr>
            <p:cNvPr id="24581" name="AutoShape 4"/>
            <p:cNvSpPr>
              <a:spLocks/>
            </p:cNvSpPr>
            <p:nvPr/>
          </p:nvSpPr>
          <p:spPr bwMode="auto">
            <a:xfrm>
              <a:off x="0" y="0"/>
              <a:ext cx="5777" cy="770"/>
            </a:xfrm>
            <a:custGeom>
              <a:avLst/>
              <a:gdLst>
                <a:gd name="T0" fmla="*/ 5697 w 21600"/>
                <a:gd name="T1" fmla="*/ 340 h 21600"/>
                <a:gd name="T2" fmla="*/ 349 w 21600"/>
                <a:gd name="T3" fmla="*/ 770 h 21600"/>
                <a:gd name="T4" fmla="*/ 0 w 21600"/>
                <a:gd name="T5" fmla="*/ 0 h 21600"/>
                <a:gd name="T6" fmla="*/ 5777 w 21600"/>
                <a:gd name="T7" fmla="*/ 0 h 21600"/>
                <a:gd name="T8" fmla="*/ 5697 w 21600"/>
                <a:gd name="T9" fmla="*/ 340 h 21600"/>
                <a:gd name="T10" fmla="*/ 5697 w 21600"/>
                <a:gd name="T11" fmla="*/ 34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301" y="9541"/>
                  </a:moveTo>
                  <a:lnTo>
                    <a:pt x="1304" y="21600"/>
                  </a:lnTo>
                  <a:lnTo>
                    <a:pt x="0" y="0"/>
                  </a:lnTo>
                  <a:lnTo>
                    <a:pt x="21600" y="0"/>
                  </a:lnTo>
                  <a:lnTo>
                    <a:pt x="21301" y="9541"/>
                  </a:lnTo>
                  <a:close/>
                  <a:moveTo>
                    <a:pt x="21301" y="9541"/>
                  </a:moveTo>
                </a:path>
              </a:pathLst>
            </a:custGeom>
            <a:solidFill>
              <a:srgbClr val="B90024"/>
            </a:solidFill>
            <a:ln>
              <a:noFill/>
            </a:ln>
            <a:effectLst>
              <a:outerShdw dist="101600" dir="2700000" algn="ctr" rotWithShape="0">
                <a:schemeClr val="bg2">
                  <a:alpha val="75000"/>
                </a:schemeClr>
              </a:outerShdw>
            </a:effectLst>
            <a:extLst>
              <a:ext uri="{91240B29-F687-4F45-9708-019B960494DF}">
                <a14:hiddenLine xmlns:a14="http://schemas.microsoft.com/office/drawing/2010/main" w="19050">
                  <a:solidFill>
                    <a:srgbClr val="000000"/>
                  </a:solidFill>
                  <a:round/>
                  <a:headEnd/>
                  <a:tailEnd/>
                </a14:hiddenLine>
              </a:ext>
            </a:extLst>
          </p:spPr>
          <p:txBody>
            <a:bodyPr lIns="0" tIns="0" rIns="0" bIns="0"/>
            <a:lstStyle/>
            <a:p>
              <a:endParaRPr lang="en-US"/>
            </a:p>
          </p:txBody>
        </p:sp>
        <p:pic>
          <p:nvPicPr>
            <p:cNvPr id="24582"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 y="77"/>
              <a:ext cx="2055"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80" name="Rectangle 6"/>
          <p:cNvSpPr>
            <a:spLocks/>
          </p:cNvSpPr>
          <p:nvPr/>
        </p:nvSpPr>
        <p:spPr bwMode="auto">
          <a:xfrm>
            <a:off x="-12700" y="1257300"/>
            <a:ext cx="9169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39688" algn="ctr"/>
            <a:r>
              <a:rPr lang="en-US" sz="4800" b="1">
                <a:cs typeface="Arial" pitchFamily="34" charset="0"/>
                <a:sym typeface="Arial" pitchFamily="34" charset="0"/>
              </a:rPr>
              <a:t>Defining Community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97156" presetClass="entr" presetSubtype="32203988" fill="hold" grpId="0" nodeType="clickEffect">
                                  <p:stCondLst>
                                    <p:cond delay="0"/>
                                  </p:stCondLst>
                                  <p:childTnLst>
                                    <p:set>
                                      <p:cBhvr>
                                        <p:cTn id="6" dur="1" fill="hold">
                                          <p:stCondLst>
                                            <p:cond delay="499"/>
                                          </p:stCondLst>
                                        </p:cTn>
                                        <p:tgtEl>
                                          <p:spTgt spid="24166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97156" presetClass="entr" presetSubtype="32203988" fill="hold" grpId="0" nodeType="clickEffect">
                                  <p:stCondLst>
                                    <p:cond delay="0"/>
                                  </p:stCondLst>
                                  <p:childTnLst>
                                    <p:set>
                                      <p:cBhvr>
                                        <p:cTn id="10" dur="1" fill="hold">
                                          <p:stCondLst>
                                            <p:cond delay="499"/>
                                          </p:stCondLst>
                                        </p:cTn>
                                        <p:tgtEl>
                                          <p:spTgt spid="24166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297156" presetClass="entr" presetSubtype="32203988" fill="hold" grpId="0" nodeType="clickEffect">
                                  <p:stCondLst>
                                    <p:cond delay="0"/>
                                  </p:stCondLst>
                                  <p:childTnLst>
                                    <p:set>
                                      <p:cBhvr>
                                        <p:cTn id="14" dur="1" fill="hold">
                                          <p:stCondLst>
                                            <p:cond delay="499"/>
                                          </p:stCondLst>
                                        </p:cTn>
                                        <p:tgtEl>
                                          <p:spTgt spid="24166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297156" presetClass="entr" presetSubtype="32203988" fill="hold" grpId="0" nodeType="clickEffect">
                                  <p:stCondLst>
                                    <p:cond delay="0"/>
                                  </p:stCondLst>
                                  <p:childTnLst>
                                    <p:set>
                                      <p:cBhvr>
                                        <p:cTn id="18" dur="1" fill="hold">
                                          <p:stCondLst>
                                            <p:cond delay="499"/>
                                          </p:stCondLst>
                                        </p:cTn>
                                        <p:tgtEl>
                                          <p:spTgt spid="24166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297156" presetClass="entr" presetSubtype="32203988" fill="hold" grpId="0" nodeType="clickEffect">
                                  <p:stCondLst>
                                    <p:cond delay="0"/>
                                  </p:stCondLst>
                                  <p:childTnLst>
                                    <p:set>
                                      <p:cBhvr>
                                        <p:cTn id="22" dur="1" fill="hold">
                                          <p:stCondLst>
                                            <p:cond delay="499"/>
                                          </p:stCondLst>
                                        </p:cTn>
                                        <p:tgtEl>
                                          <p:spTgt spid="24166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297156" presetClass="entr" presetSubtype="32203988" fill="hold" grpId="0" nodeType="clickEffect">
                                  <p:stCondLst>
                                    <p:cond delay="0"/>
                                  </p:stCondLst>
                                  <p:childTnLst>
                                    <p:set>
                                      <p:cBhvr>
                                        <p:cTn id="26" dur="1" fill="hold">
                                          <p:stCondLst>
                                            <p:cond delay="499"/>
                                          </p:stCondLst>
                                        </p:cTn>
                                        <p:tgtEl>
                                          <p:spTgt spid="24166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297156" presetClass="entr" presetSubtype="32203988" fill="hold" grpId="0" nodeType="clickEffect">
                                  <p:stCondLst>
                                    <p:cond delay="0"/>
                                  </p:stCondLst>
                                  <p:childTnLst>
                                    <p:set>
                                      <p:cBhvr>
                                        <p:cTn id="30" dur="1" fill="hold">
                                          <p:stCondLst>
                                            <p:cond delay="499"/>
                                          </p:stCondLst>
                                        </p:cTn>
                                        <p:tgtEl>
                                          <p:spTgt spid="24166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66"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2690" name="Rectangle 2"/>
          <p:cNvSpPr>
            <a:spLocks noGrp="1" noChangeArrowheads="1"/>
          </p:cNvSpPr>
          <p:nvPr>
            <p:ph type="body" idx="1"/>
          </p:nvPr>
        </p:nvSpPr>
        <p:spPr>
          <a:xfrm>
            <a:off x="457200" y="2322513"/>
            <a:ext cx="8153400" cy="3475037"/>
          </a:xfrm>
        </p:spPr>
        <p:txBody>
          <a:bodyPr rIns="132080"/>
          <a:lstStyle/>
          <a:p>
            <a:pPr marL="382588">
              <a:lnSpc>
                <a:spcPct val="90000"/>
              </a:lnSpc>
              <a:spcBef>
                <a:spcPct val="0"/>
              </a:spcBef>
              <a:buFontTx/>
              <a:buNone/>
            </a:pPr>
            <a:r>
              <a:rPr lang="en-US" sz="3600" smtClean="0"/>
              <a:t>Community is… </a:t>
            </a:r>
          </a:p>
          <a:p>
            <a:pPr marL="782638" lvl="1">
              <a:lnSpc>
                <a:spcPct val="90000"/>
              </a:lnSpc>
              <a:spcBef>
                <a:spcPts val="1900"/>
              </a:spcBef>
              <a:buClr>
                <a:srgbClr val="000000"/>
              </a:buClr>
              <a:buFont typeface="Arial" pitchFamily="34" charset="0"/>
              <a:buChar char="•"/>
            </a:pPr>
            <a:r>
              <a:rPr lang="en-US" sz="3200" smtClean="0"/>
              <a:t>Shared Membership</a:t>
            </a:r>
          </a:p>
          <a:p>
            <a:pPr marL="782638" lvl="1">
              <a:lnSpc>
                <a:spcPct val="90000"/>
              </a:lnSpc>
              <a:spcBef>
                <a:spcPts val="1900"/>
              </a:spcBef>
              <a:buClr>
                <a:srgbClr val="000000"/>
              </a:buClr>
              <a:buFont typeface="Arial" pitchFamily="34" charset="0"/>
              <a:buChar char="•"/>
            </a:pPr>
            <a:r>
              <a:rPr lang="en-US" sz="3200" smtClean="0"/>
              <a:t>Shared Purpose</a:t>
            </a:r>
          </a:p>
          <a:p>
            <a:pPr marL="782638" lvl="1">
              <a:lnSpc>
                <a:spcPct val="90000"/>
              </a:lnSpc>
              <a:spcBef>
                <a:spcPts val="1900"/>
              </a:spcBef>
              <a:buClr>
                <a:srgbClr val="000000"/>
              </a:buClr>
              <a:buFont typeface="Arial" pitchFamily="34" charset="0"/>
              <a:buChar char="•"/>
            </a:pPr>
            <a:r>
              <a:rPr lang="en-US" sz="3200" smtClean="0"/>
              <a:t>Shared Norms</a:t>
            </a:r>
          </a:p>
          <a:p>
            <a:pPr marL="782638" lvl="1">
              <a:lnSpc>
                <a:spcPct val="90000"/>
              </a:lnSpc>
              <a:spcBef>
                <a:spcPts val="1900"/>
              </a:spcBef>
              <a:buClr>
                <a:srgbClr val="000000"/>
              </a:buClr>
              <a:buFont typeface="Arial" pitchFamily="34" charset="0"/>
              <a:buChar char="•"/>
            </a:pPr>
            <a:r>
              <a:rPr lang="en-US" sz="3200" smtClean="0"/>
              <a:t>Shared Skills</a:t>
            </a:r>
          </a:p>
          <a:p>
            <a:pPr marL="782638" lvl="1">
              <a:lnSpc>
                <a:spcPct val="90000"/>
              </a:lnSpc>
              <a:spcBef>
                <a:spcPts val="1900"/>
              </a:spcBef>
              <a:buClr>
                <a:srgbClr val="000000"/>
              </a:buClr>
              <a:buFont typeface="Arial" pitchFamily="34" charset="0"/>
              <a:buChar char="•"/>
            </a:pPr>
            <a:r>
              <a:rPr lang="en-US" sz="3200" smtClean="0"/>
              <a:t>Shared Outcomes</a:t>
            </a:r>
          </a:p>
        </p:txBody>
      </p:sp>
      <p:sp>
        <p:nvSpPr>
          <p:cNvPr id="25603" name="AutoShape 3"/>
          <p:cNvSpPr>
            <a:spLocks/>
          </p:cNvSpPr>
          <p:nvPr/>
        </p:nvSpPr>
        <p:spPr bwMode="auto">
          <a:xfrm>
            <a:off x="0" y="0"/>
            <a:ext cx="9170988" cy="1222375"/>
          </a:xfrm>
          <a:custGeom>
            <a:avLst/>
            <a:gdLst>
              <a:gd name="T0" fmla="*/ 9044038 w 21600"/>
              <a:gd name="T1" fmla="*/ 539939 h 21600"/>
              <a:gd name="T2" fmla="*/ 553656 w 21600"/>
              <a:gd name="T3" fmla="*/ 1222375 h 21600"/>
              <a:gd name="T4" fmla="*/ 0 w 21600"/>
              <a:gd name="T5" fmla="*/ 0 h 21600"/>
              <a:gd name="T6" fmla="*/ 9170988 w 21600"/>
              <a:gd name="T7" fmla="*/ 0 h 21600"/>
              <a:gd name="T8" fmla="*/ 9044038 w 21600"/>
              <a:gd name="T9" fmla="*/ 539939 h 21600"/>
              <a:gd name="T10" fmla="*/ 9044038 w 21600"/>
              <a:gd name="T11" fmla="*/ 539939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301" y="9541"/>
                </a:moveTo>
                <a:lnTo>
                  <a:pt x="1304" y="21600"/>
                </a:lnTo>
                <a:lnTo>
                  <a:pt x="0" y="0"/>
                </a:lnTo>
                <a:lnTo>
                  <a:pt x="21600" y="0"/>
                </a:lnTo>
                <a:lnTo>
                  <a:pt x="21301" y="9541"/>
                </a:lnTo>
                <a:close/>
                <a:moveTo>
                  <a:pt x="21301" y="9541"/>
                </a:moveTo>
              </a:path>
            </a:pathLst>
          </a:custGeom>
          <a:solidFill>
            <a:srgbClr val="B90024"/>
          </a:solidFill>
          <a:ln>
            <a:noFill/>
          </a:ln>
          <a:effectLst>
            <a:outerShdw dist="101600" dir="2700000" algn="ctr" rotWithShape="0">
              <a:schemeClr val="bg2">
                <a:alpha val="75000"/>
              </a:schemeClr>
            </a:outerShdw>
          </a:effectLst>
          <a:extLst>
            <a:ext uri="{91240B29-F687-4F45-9708-019B960494DF}">
              <a14:hiddenLine xmlns:a14="http://schemas.microsoft.com/office/drawing/2010/main" w="19050">
                <a:solidFill>
                  <a:srgbClr val="000000"/>
                </a:solidFill>
                <a:round/>
                <a:headEnd/>
                <a:tailEnd/>
              </a14:hiddenLine>
            </a:ext>
          </a:extLst>
        </p:spPr>
        <p:txBody>
          <a:bodyPr lIns="0" tIns="0" rIns="0" bIns="0"/>
          <a:lstStyle/>
          <a:p>
            <a:endParaRPr lang="en-US"/>
          </a:p>
        </p:txBody>
      </p:sp>
      <p:pic>
        <p:nvPicPr>
          <p:cNvPr id="25604"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122238"/>
            <a:ext cx="32623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5"/>
          <p:cNvSpPr>
            <a:spLocks/>
          </p:cNvSpPr>
          <p:nvPr/>
        </p:nvSpPr>
        <p:spPr bwMode="auto">
          <a:xfrm>
            <a:off x="-12700" y="1257300"/>
            <a:ext cx="9169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39688" algn="ctr"/>
            <a:r>
              <a:rPr lang="en-US" sz="4800" b="1">
                <a:cs typeface="Arial" pitchFamily="34" charset="0"/>
                <a:sym typeface="Arial" pitchFamily="34" charset="0"/>
              </a:rPr>
              <a:t>Defining Community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97156" presetClass="entr" presetSubtype="48905160" fill="hold" grpId="0" nodeType="clickEffect">
                                  <p:stCondLst>
                                    <p:cond delay="0"/>
                                  </p:stCondLst>
                                  <p:childTnLst>
                                    <p:set>
                                      <p:cBhvr>
                                        <p:cTn id="6" dur="1" fill="hold">
                                          <p:stCondLst>
                                            <p:cond delay="499"/>
                                          </p:stCondLst>
                                        </p:cTn>
                                        <p:tgtEl>
                                          <p:spTgt spid="2426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97156" presetClass="entr" presetSubtype="48905160" fill="hold" grpId="0" nodeType="clickEffect">
                                  <p:stCondLst>
                                    <p:cond delay="0"/>
                                  </p:stCondLst>
                                  <p:childTnLst>
                                    <p:set>
                                      <p:cBhvr>
                                        <p:cTn id="10" dur="1" fill="hold">
                                          <p:stCondLst>
                                            <p:cond delay="499"/>
                                          </p:stCondLst>
                                        </p:cTn>
                                        <p:tgtEl>
                                          <p:spTgt spid="24269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297156" presetClass="entr" presetSubtype="48905160" fill="hold" grpId="0" nodeType="clickEffect">
                                  <p:stCondLst>
                                    <p:cond delay="0"/>
                                  </p:stCondLst>
                                  <p:childTnLst>
                                    <p:set>
                                      <p:cBhvr>
                                        <p:cTn id="14" dur="1" fill="hold">
                                          <p:stCondLst>
                                            <p:cond delay="499"/>
                                          </p:stCondLst>
                                        </p:cTn>
                                        <p:tgtEl>
                                          <p:spTgt spid="24269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297156" presetClass="entr" presetSubtype="48905160" fill="hold" grpId="0" nodeType="clickEffect">
                                  <p:stCondLst>
                                    <p:cond delay="0"/>
                                  </p:stCondLst>
                                  <p:childTnLst>
                                    <p:set>
                                      <p:cBhvr>
                                        <p:cTn id="18" dur="1" fill="hold">
                                          <p:stCondLst>
                                            <p:cond delay="499"/>
                                          </p:stCondLst>
                                        </p:cTn>
                                        <p:tgtEl>
                                          <p:spTgt spid="24269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297156" presetClass="entr" presetSubtype="48905160" fill="hold" grpId="0" nodeType="clickEffect">
                                  <p:stCondLst>
                                    <p:cond delay="0"/>
                                  </p:stCondLst>
                                  <p:childTnLst>
                                    <p:set>
                                      <p:cBhvr>
                                        <p:cTn id="22" dur="1" fill="hold">
                                          <p:stCondLst>
                                            <p:cond delay="499"/>
                                          </p:stCondLst>
                                        </p:cTn>
                                        <p:tgtEl>
                                          <p:spTgt spid="242690">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297156" presetClass="entr" presetSubtype="48905160" fill="hold" grpId="0" nodeType="clickEffect">
                                  <p:stCondLst>
                                    <p:cond delay="0"/>
                                  </p:stCondLst>
                                  <p:childTnLst>
                                    <p:set>
                                      <p:cBhvr>
                                        <p:cTn id="26" dur="1" fill="hold">
                                          <p:stCondLst>
                                            <p:cond delay="499"/>
                                          </p:stCondLst>
                                        </p:cTn>
                                        <p:tgtEl>
                                          <p:spTgt spid="24269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0" grpId="0" build="p" bldLvl="5"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7" name="Picture 3" descr="Graphic 1 copy"/>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819400" y="1914525"/>
            <a:ext cx="5257800" cy="4608513"/>
          </a:xfrm>
        </p:spPr>
      </p:pic>
      <p:grpSp>
        <p:nvGrpSpPr>
          <p:cNvPr id="2" name="Group 5"/>
          <p:cNvGrpSpPr>
            <a:grpSpLocks/>
          </p:cNvGrpSpPr>
          <p:nvPr/>
        </p:nvGrpSpPr>
        <p:grpSpPr bwMode="auto">
          <a:xfrm>
            <a:off x="0" y="-914400"/>
            <a:ext cx="9982200" cy="7769225"/>
            <a:chOff x="0" y="-576"/>
            <a:chExt cx="6288" cy="4894"/>
          </a:xfrm>
        </p:grpSpPr>
        <p:sp>
          <p:nvSpPr>
            <p:cNvPr id="3" name="Freeform 6"/>
            <p:cNvSpPr>
              <a:spLocks/>
            </p:cNvSpPr>
            <p:nvPr/>
          </p:nvSpPr>
          <p:spPr bwMode="ltGray">
            <a:xfrm>
              <a:off x="0" y="48"/>
              <a:ext cx="1872" cy="4176"/>
            </a:xfrm>
            <a:custGeom>
              <a:avLst/>
              <a:gdLst>
                <a:gd name="T0" fmla="*/ 0 w 1823"/>
                <a:gd name="T1" fmla="*/ 0 h 4204"/>
                <a:gd name="T2" fmla="*/ 2642 w 1823"/>
                <a:gd name="T3" fmla="*/ 0 h 4204"/>
                <a:gd name="T4" fmla="*/ 1072 w 1823"/>
                <a:gd name="T5" fmla="*/ 3828 h 4204"/>
                <a:gd name="T6" fmla="*/ 0 w 1823"/>
                <a:gd name="T7" fmla="*/ 3663 h 4204"/>
                <a:gd name="T8" fmla="*/ 0 w 1823"/>
                <a:gd name="T9" fmla="*/ 0 h 4204"/>
                <a:gd name="T10" fmla="*/ 0 60000 65536"/>
                <a:gd name="T11" fmla="*/ 0 60000 65536"/>
                <a:gd name="T12" fmla="*/ 0 60000 65536"/>
                <a:gd name="T13" fmla="*/ 0 60000 65536"/>
                <a:gd name="T14" fmla="*/ 0 60000 65536"/>
                <a:gd name="T15" fmla="*/ 0 w 1823"/>
                <a:gd name="T16" fmla="*/ 0 h 4204"/>
                <a:gd name="T17" fmla="*/ 1823 w 1823"/>
                <a:gd name="T18" fmla="*/ 4204 h 4204"/>
              </a:gdLst>
              <a:ahLst/>
              <a:cxnLst>
                <a:cxn ang="T10">
                  <a:pos x="T0" y="T1"/>
                </a:cxn>
                <a:cxn ang="T11">
                  <a:pos x="T2" y="T3"/>
                </a:cxn>
                <a:cxn ang="T12">
                  <a:pos x="T4" y="T5"/>
                </a:cxn>
                <a:cxn ang="T13">
                  <a:pos x="T6" y="T7"/>
                </a:cxn>
                <a:cxn ang="T14">
                  <a:pos x="T8" y="T9"/>
                </a:cxn>
              </a:cxnLst>
              <a:rect l="T15" t="T16" r="T17" b="T18"/>
              <a:pathLst>
                <a:path w="1823" h="4204">
                  <a:moveTo>
                    <a:pt x="0" y="0"/>
                  </a:moveTo>
                  <a:lnTo>
                    <a:pt x="1823" y="0"/>
                  </a:lnTo>
                  <a:lnTo>
                    <a:pt x="739" y="4204"/>
                  </a:lnTo>
                  <a:lnTo>
                    <a:pt x="0" y="4023"/>
                  </a:lnTo>
                  <a:lnTo>
                    <a:pt x="0" y="0"/>
                  </a:lnTo>
                  <a:close/>
                </a:path>
              </a:pathLst>
            </a:custGeom>
            <a:solidFill>
              <a:srgbClr val="A500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 name="Freeform 7"/>
            <p:cNvSpPr>
              <a:spLocks/>
            </p:cNvSpPr>
            <p:nvPr/>
          </p:nvSpPr>
          <p:spPr bwMode="ltGray">
            <a:xfrm>
              <a:off x="0" y="0"/>
              <a:ext cx="1872" cy="4035"/>
            </a:xfrm>
            <a:custGeom>
              <a:avLst/>
              <a:gdLst>
                <a:gd name="T0" fmla="*/ 0 w 1844"/>
                <a:gd name="T1" fmla="*/ 0 h 4026"/>
                <a:gd name="T2" fmla="*/ 2278 w 1844"/>
                <a:gd name="T3" fmla="*/ 3 h 4026"/>
                <a:gd name="T4" fmla="*/ 981 w 1844"/>
                <a:gd name="T5" fmla="*/ 4152 h 4026"/>
                <a:gd name="T6" fmla="*/ 4 w 1844"/>
                <a:gd name="T7" fmla="*/ 3554 h 4026"/>
                <a:gd name="T8" fmla="*/ 0 w 1844"/>
                <a:gd name="T9" fmla="*/ 0 h 4026"/>
                <a:gd name="T10" fmla="*/ 0 60000 65536"/>
                <a:gd name="T11" fmla="*/ 0 60000 65536"/>
                <a:gd name="T12" fmla="*/ 0 60000 65536"/>
                <a:gd name="T13" fmla="*/ 0 60000 65536"/>
                <a:gd name="T14" fmla="*/ 0 60000 65536"/>
                <a:gd name="T15" fmla="*/ 0 w 1844"/>
                <a:gd name="T16" fmla="*/ 0 h 4026"/>
                <a:gd name="T17" fmla="*/ 1844 w 1844"/>
                <a:gd name="T18" fmla="*/ 4026 h 4026"/>
              </a:gdLst>
              <a:ahLst/>
              <a:cxnLst>
                <a:cxn ang="T10">
                  <a:pos x="T0" y="T1"/>
                </a:cxn>
                <a:cxn ang="T11">
                  <a:pos x="T2" y="T3"/>
                </a:cxn>
                <a:cxn ang="T12">
                  <a:pos x="T4" y="T5"/>
                </a:cxn>
                <a:cxn ang="T13">
                  <a:pos x="T6" y="T7"/>
                </a:cxn>
                <a:cxn ang="T14">
                  <a:pos x="T8" y="T9"/>
                </a:cxn>
              </a:cxnLst>
              <a:rect l="T15" t="T16" r="T17" b="T18"/>
              <a:pathLst>
                <a:path w="1844" h="4026">
                  <a:moveTo>
                    <a:pt x="0" y="0"/>
                  </a:moveTo>
                  <a:cubicBezTo>
                    <a:pt x="477" y="0"/>
                    <a:pt x="1412" y="3"/>
                    <a:pt x="1844" y="3"/>
                  </a:cubicBezTo>
                  <a:cubicBezTo>
                    <a:pt x="1697" y="570"/>
                    <a:pt x="1028" y="3098"/>
                    <a:pt x="795" y="4026"/>
                  </a:cubicBezTo>
                  <a:cubicBezTo>
                    <a:pt x="394" y="3803"/>
                    <a:pt x="322" y="3777"/>
                    <a:pt x="4" y="3442"/>
                  </a:cubicBezTo>
                  <a:cubicBezTo>
                    <a:pt x="13" y="2792"/>
                    <a:pt x="0" y="506"/>
                    <a:pt x="0" y="0"/>
                  </a:cubicBezTo>
                  <a:close/>
                </a:path>
              </a:pathLst>
            </a:custGeom>
            <a:solidFill>
              <a:srgbClr val="CC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8"/>
            <p:cNvSpPr>
              <a:spLocks/>
            </p:cNvSpPr>
            <p:nvPr/>
          </p:nvSpPr>
          <p:spPr bwMode="ltGray">
            <a:xfrm>
              <a:off x="0" y="0"/>
              <a:ext cx="1872" cy="768"/>
            </a:xfrm>
            <a:custGeom>
              <a:avLst/>
              <a:gdLst>
                <a:gd name="T0" fmla="*/ 0 w 1872"/>
                <a:gd name="T1" fmla="*/ 2 h 790"/>
                <a:gd name="T2" fmla="*/ 1872 w 1872"/>
                <a:gd name="T3" fmla="*/ 2 h 790"/>
                <a:gd name="T4" fmla="*/ 1664 w 1872"/>
                <a:gd name="T5" fmla="*/ 531 h 790"/>
                <a:gd name="T6" fmla="*/ 0 w 1872"/>
                <a:gd name="T7" fmla="*/ 531 h 790"/>
                <a:gd name="T8" fmla="*/ 0 w 1872"/>
                <a:gd name="T9" fmla="*/ 2 h 790"/>
                <a:gd name="T10" fmla="*/ 0 60000 65536"/>
                <a:gd name="T11" fmla="*/ 0 60000 65536"/>
                <a:gd name="T12" fmla="*/ 0 60000 65536"/>
                <a:gd name="T13" fmla="*/ 0 60000 65536"/>
                <a:gd name="T14" fmla="*/ 0 60000 65536"/>
                <a:gd name="T15" fmla="*/ 0 w 1872"/>
                <a:gd name="T16" fmla="*/ 0 h 790"/>
                <a:gd name="T17" fmla="*/ 1872 w 1872"/>
                <a:gd name="T18" fmla="*/ 790 h 790"/>
              </a:gdLst>
              <a:ahLst/>
              <a:cxnLst>
                <a:cxn ang="T10">
                  <a:pos x="T0" y="T1"/>
                </a:cxn>
                <a:cxn ang="T11">
                  <a:pos x="T2" y="T3"/>
                </a:cxn>
                <a:cxn ang="T12">
                  <a:pos x="T4" y="T5"/>
                </a:cxn>
                <a:cxn ang="T13">
                  <a:pos x="T6" y="T7"/>
                </a:cxn>
                <a:cxn ang="T14">
                  <a:pos x="T8" y="T9"/>
                </a:cxn>
              </a:cxnLst>
              <a:rect l="T15" t="T16" r="T17" b="T18"/>
              <a:pathLst>
                <a:path w="1872" h="790">
                  <a:moveTo>
                    <a:pt x="0" y="2"/>
                  </a:moveTo>
                  <a:cubicBezTo>
                    <a:pt x="281" y="0"/>
                    <a:pt x="959" y="3"/>
                    <a:pt x="1872" y="2"/>
                  </a:cubicBezTo>
                  <a:cubicBezTo>
                    <a:pt x="1822" y="194"/>
                    <a:pt x="1734" y="520"/>
                    <a:pt x="1664" y="790"/>
                  </a:cubicBezTo>
                  <a:cubicBezTo>
                    <a:pt x="877" y="789"/>
                    <a:pt x="272" y="790"/>
                    <a:pt x="0" y="790"/>
                  </a:cubicBezTo>
                  <a:cubicBezTo>
                    <a:pt x="0" y="450"/>
                    <a:pt x="0" y="366"/>
                    <a:pt x="0" y="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Rectangle 9"/>
            <p:cNvSpPr>
              <a:spLocks noChangeArrowheads="1"/>
            </p:cNvSpPr>
            <p:nvPr/>
          </p:nvSpPr>
          <p:spPr bwMode="ltGray">
            <a:xfrm rot="872574">
              <a:off x="1291" y="-87"/>
              <a:ext cx="57" cy="440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 name="Line 10"/>
            <p:cNvSpPr>
              <a:spLocks noChangeShapeType="1"/>
            </p:cNvSpPr>
            <p:nvPr/>
          </p:nvSpPr>
          <p:spPr bwMode="ltGray">
            <a:xfrm>
              <a:off x="0" y="768"/>
              <a:ext cx="5424" cy="0"/>
            </a:xfrm>
            <a:prstGeom prst="line">
              <a:avLst/>
            </a:prstGeom>
            <a:noFill/>
            <a:ln w="38100">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8"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4"/>
              <a:ext cx="1661"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12"/>
            <p:cNvSpPr>
              <a:spLocks noChangeArrowheads="1"/>
            </p:cNvSpPr>
            <p:nvPr/>
          </p:nvSpPr>
          <p:spPr bwMode="ltGray">
            <a:xfrm>
              <a:off x="4464" y="-576"/>
              <a:ext cx="1824" cy="1824"/>
            </a:xfrm>
            <a:prstGeom prst="ellipse">
              <a:avLst/>
            </a:prstGeom>
            <a:noFill/>
            <a:ln w="28575">
              <a:solidFill>
                <a:srgbClr val="E1230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6628" name="Rectangle 13"/>
          <p:cNvSpPr>
            <a:spLocks noGrp="1" noChangeArrowheads="1"/>
          </p:cNvSpPr>
          <p:nvPr>
            <p:ph type="title" idx="4294967295"/>
          </p:nvPr>
        </p:nvSpPr>
        <p:spPr>
          <a:xfrm>
            <a:off x="3048000" y="381000"/>
            <a:ext cx="5943600" cy="1431925"/>
          </a:xfrm>
        </p:spPr>
        <p:txBody>
          <a:bodyPr anchor="b">
            <a:spAutoFit/>
          </a:bodyPr>
          <a:lstStyle/>
          <a:p>
            <a:pPr eaLnBrk="1" hangingPunct="1"/>
            <a:r>
              <a:rPr lang="en-US" b="1" smtClean="0"/>
              <a:t>Learning Community Model</a:t>
            </a:r>
          </a:p>
        </p:txBody>
      </p:sp>
      <p:sp>
        <p:nvSpPr>
          <p:cNvPr id="26638" name="WordArt 14"/>
          <p:cNvSpPr>
            <a:spLocks noChangeArrowheads="1" noChangeShapeType="1" noTextEdit="1"/>
          </p:cNvSpPr>
          <p:nvPr/>
        </p:nvSpPr>
        <p:spPr bwMode="auto">
          <a:xfrm>
            <a:off x="4419600" y="6257925"/>
            <a:ext cx="2190750" cy="2952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b="1" kern="10">
                <a:solidFill>
                  <a:srgbClr val="000000"/>
                </a:solidFill>
                <a:effectLst>
                  <a:outerShdw dist="45791" dir="2021404" algn="ctr" rotWithShape="0">
                    <a:srgbClr val="B2B2B2">
                      <a:alpha val="79999"/>
                    </a:srgbClr>
                  </a:outerShdw>
                </a:effectLst>
                <a:latin typeface="Times New Roman"/>
                <a:cs typeface="Times New Roman"/>
              </a:rPr>
              <a:t>Experiences</a:t>
            </a:r>
          </a:p>
        </p:txBody>
      </p:sp>
      <p:sp>
        <p:nvSpPr>
          <p:cNvPr id="26639" name="WordArt 15"/>
          <p:cNvSpPr>
            <a:spLocks noChangeArrowheads="1" noChangeShapeType="1" noTextEdit="1"/>
          </p:cNvSpPr>
          <p:nvPr/>
        </p:nvSpPr>
        <p:spPr bwMode="auto">
          <a:xfrm rot="-5400000">
            <a:off x="2266950" y="4838700"/>
            <a:ext cx="2181225" cy="2952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b="1" kern="10">
                <a:solidFill>
                  <a:srgbClr val="000000"/>
                </a:solidFill>
                <a:effectLst>
                  <a:outerShdw dist="45791" dir="2021404" algn="ctr" rotWithShape="0">
                    <a:srgbClr val="B2B2B2">
                      <a:alpha val="79999"/>
                    </a:srgbClr>
                  </a:outerShdw>
                </a:effectLst>
                <a:latin typeface="Times New Roman"/>
                <a:cs typeface="Times New Roman"/>
              </a:rPr>
              <a:t>Shared Memberships</a:t>
            </a:r>
          </a:p>
        </p:txBody>
      </p:sp>
      <p:sp>
        <p:nvSpPr>
          <p:cNvPr id="26640" name="WordArt 16"/>
          <p:cNvSpPr>
            <a:spLocks noChangeArrowheads="1" noChangeShapeType="1" noTextEdit="1"/>
          </p:cNvSpPr>
          <p:nvPr/>
        </p:nvSpPr>
        <p:spPr bwMode="auto">
          <a:xfrm rot="-5400000">
            <a:off x="3643312" y="4824413"/>
            <a:ext cx="1628775"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b="1" kern="10">
                <a:solidFill>
                  <a:srgbClr val="000000"/>
                </a:solidFill>
                <a:effectLst>
                  <a:outerShdw dist="45791" dir="2021404" algn="ctr" rotWithShape="0">
                    <a:srgbClr val="B2B2B2">
                      <a:alpha val="79999"/>
                    </a:srgbClr>
                  </a:outerShdw>
                </a:effectLst>
                <a:latin typeface="Times New Roman"/>
                <a:cs typeface="Times New Roman"/>
              </a:rPr>
              <a:t>Shared Purpose</a:t>
            </a:r>
          </a:p>
        </p:txBody>
      </p:sp>
      <p:sp>
        <p:nvSpPr>
          <p:cNvPr id="26641" name="WordArt 17"/>
          <p:cNvSpPr>
            <a:spLocks noChangeArrowheads="1" noChangeShapeType="1" noTextEdit="1"/>
          </p:cNvSpPr>
          <p:nvPr/>
        </p:nvSpPr>
        <p:spPr bwMode="auto">
          <a:xfrm rot="-5400000">
            <a:off x="4743450" y="4914900"/>
            <a:ext cx="1476375" cy="2952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b="1" kern="10">
                <a:solidFill>
                  <a:srgbClr val="000000"/>
                </a:solidFill>
                <a:effectLst>
                  <a:outerShdw dist="45791" dir="2021404" algn="ctr" rotWithShape="0">
                    <a:srgbClr val="B2B2B2">
                      <a:alpha val="79999"/>
                    </a:srgbClr>
                  </a:outerShdw>
                </a:effectLst>
                <a:latin typeface="Times New Roman"/>
                <a:cs typeface="Times New Roman"/>
              </a:rPr>
              <a:t>Shared Norms</a:t>
            </a:r>
          </a:p>
        </p:txBody>
      </p:sp>
      <p:sp>
        <p:nvSpPr>
          <p:cNvPr id="26642" name="WordArt 18"/>
          <p:cNvSpPr>
            <a:spLocks noChangeArrowheads="1" noChangeShapeType="1" noTextEdit="1"/>
          </p:cNvSpPr>
          <p:nvPr/>
        </p:nvSpPr>
        <p:spPr bwMode="auto">
          <a:xfrm rot="-5400000">
            <a:off x="5862638" y="4967287"/>
            <a:ext cx="1371600" cy="2952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b="1" kern="10">
                <a:solidFill>
                  <a:srgbClr val="000000"/>
                </a:solidFill>
                <a:effectLst>
                  <a:outerShdw dist="45791" dir="2021404" algn="ctr" rotWithShape="0">
                    <a:srgbClr val="B2B2B2">
                      <a:alpha val="79999"/>
                    </a:srgbClr>
                  </a:outerShdw>
                </a:effectLst>
                <a:latin typeface="Times New Roman"/>
                <a:cs typeface="Times New Roman"/>
              </a:rPr>
              <a:t>Shared Skills</a:t>
            </a:r>
          </a:p>
        </p:txBody>
      </p:sp>
      <p:sp>
        <p:nvSpPr>
          <p:cNvPr id="26643" name="WordArt 19"/>
          <p:cNvSpPr>
            <a:spLocks noChangeArrowheads="1" noChangeShapeType="1" noTextEdit="1"/>
          </p:cNvSpPr>
          <p:nvPr/>
        </p:nvSpPr>
        <p:spPr bwMode="auto">
          <a:xfrm rot="-5400000">
            <a:off x="6624638" y="4891087"/>
            <a:ext cx="1828800" cy="2952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b="1" kern="10">
                <a:solidFill>
                  <a:srgbClr val="000000"/>
                </a:solidFill>
                <a:effectLst>
                  <a:outerShdw dist="45791" dir="2021404" algn="ctr" rotWithShape="0">
                    <a:srgbClr val="B2B2B2">
                      <a:alpha val="79999"/>
                    </a:srgbClr>
                  </a:outerShdw>
                </a:effectLst>
                <a:latin typeface="Times New Roman"/>
                <a:cs typeface="Times New Roman"/>
              </a:rPr>
              <a:t>Shared Outcomes</a:t>
            </a:r>
          </a:p>
        </p:txBody>
      </p:sp>
      <p:sp>
        <p:nvSpPr>
          <p:cNvPr id="26644" name="WordArt 20"/>
          <p:cNvSpPr>
            <a:spLocks noChangeArrowheads="1" noChangeShapeType="1" noTextEdit="1"/>
          </p:cNvSpPr>
          <p:nvPr/>
        </p:nvSpPr>
        <p:spPr bwMode="auto">
          <a:xfrm>
            <a:off x="3124200" y="3448050"/>
            <a:ext cx="4648200" cy="2952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b="1" kern="10">
                <a:solidFill>
                  <a:srgbClr val="000000"/>
                </a:solidFill>
                <a:effectLst>
                  <a:outerShdw dist="45791" dir="2021404" algn="ctr" rotWithShape="0">
                    <a:srgbClr val="B2B2B2">
                      <a:alpha val="79999"/>
                    </a:srgbClr>
                  </a:outerShdw>
                </a:effectLst>
                <a:latin typeface="Times New Roman"/>
                <a:cs typeface="Times New Roman"/>
              </a:rPr>
              <a:t>Relationships, Relevance, &amp; Rigor</a:t>
            </a:r>
          </a:p>
        </p:txBody>
      </p:sp>
      <p:sp>
        <p:nvSpPr>
          <p:cNvPr id="26645" name="WordArt 21"/>
          <p:cNvSpPr>
            <a:spLocks noChangeArrowheads="1" noChangeShapeType="1" noTextEdit="1"/>
          </p:cNvSpPr>
          <p:nvPr/>
        </p:nvSpPr>
        <p:spPr bwMode="auto">
          <a:xfrm>
            <a:off x="3657600" y="2066925"/>
            <a:ext cx="1676400" cy="1257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71431"/>
              </a:avLst>
            </a:prstTxWarp>
          </a:bodyPr>
          <a:lstStyle/>
          <a:p>
            <a:pPr algn="ctr"/>
            <a:r>
              <a:rPr lang="en-US" sz="2000" b="1" kern="10">
                <a:solidFill>
                  <a:srgbClr val="000000"/>
                </a:solidFill>
                <a:effectLst>
                  <a:outerShdw dist="45791" dir="2021404" algn="ctr" rotWithShape="0">
                    <a:srgbClr val="B2B2B2">
                      <a:alpha val="79999"/>
                    </a:srgbClr>
                  </a:outerShdw>
                </a:effectLst>
                <a:latin typeface="Times New Roman"/>
                <a:cs typeface="Times New Roman"/>
              </a:rPr>
              <a:t>Individual   &amp;</a:t>
            </a:r>
          </a:p>
        </p:txBody>
      </p:sp>
      <p:sp>
        <p:nvSpPr>
          <p:cNvPr id="26646" name="WordArt 22"/>
          <p:cNvSpPr>
            <a:spLocks noChangeArrowheads="1" noChangeShapeType="1" noTextEdit="1"/>
          </p:cNvSpPr>
          <p:nvPr/>
        </p:nvSpPr>
        <p:spPr bwMode="auto">
          <a:xfrm>
            <a:off x="5562600" y="2105025"/>
            <a:ext cx="1905000" cy="1485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Down">
              <a:avLst>
                <a:gd name="adj" fmla="val 28569"/>
              </a:avLst>
            </a:prstTxWarp>
          </a:bodyPr>
          <a:lstStyle/>
          <a:p>
            <a:pPr algn="ctr"/>
            <a:r>
              <a:rPr lang="en-US" sz="2000" b="1" kern="10">
                <a:solidFill>
                  <a:srgbClr val="000000"/>
                </a:solidFill>
                <a:effectLst>
                  <a:outerShdw dist="45791" dir="2021404" algn="ctr" rotWithShape="0">
                    <a:srgbClr val="B2B2B2">
                      <a:alpha val="79999"/>
                    </a:srgbClr>
                  </a:outerShdw>
                </a:effectLst>
                <a:latin typeface="Times New Roman"/>
                <a:cs typeface="Times New Roman"/>
              </a:rPr>
              <a:t>Group  Success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66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0" fill="hold" grpId="0" nodeType="clickEffect">
                                  <p:stCondLst>
                                    <p:cond delay="0"/>
                                  </p:stCondLst>
                                  <p:childTnLst>
                                    <p:set>
                                      <p:cBhvr>
                                        <p:cTn id="10" dur="1" fill="hold">
                                          <p:stCondLst>
                                            <p:cond delay="499"/>
                                          </p:stCondLst>
                                        </p:cTn>
                                        <p:tgtEl>
                                          <p:spTgt spid="2663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0" fill="hold" grpId="0" nodeType="clickEffect">
                                  <p:stCondLst>
                                    <p:cond delay="0"/>
                                  </p:stCondLst>
                                  <p:childTnLst>
                                    <p:set>
                                      <p:cBhvr>
                                        <p:cTn id="14" dur="1" fill="hold">
                                          <p:stCondLst>
                                            <p:cond delay="499"/>
                                          </p:stCondLst>
                                        </p:cTn>
                                        <p:tgtEl>
                                          <p:spTgt spid="2663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0" fill="hold" grpId="0" nodeType="clickEffect">
                                  <p:stCondLst>
                                    <p:cond delay="0"/>
                                  </p:stCondLst>
                                  <p:childTnLst>
                                    <p:set>
                                      <p:cBhvr>
                                        <p:cTn id="18" dur="1" fill="hold">
                                          <p:stCondLst>
                                            <p:cond delay="499"/>
                                          </p:stCondLst>
                                        </p:cTn>
                                        <p:tgtEl>
                                          <p:spTgt spid="2664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0" fill="hold" grpId="0" nodeType="clickEffect">
                                  <p:stCondLst>
                                    <p:cond delay="0"/>
                                  </p:stCondLst>
                                  <p:childTnLst>
                                    <p:set>
                                      <p:cBhvr>
                                        <p:cTn id="22" dur="1" fill="hold">
                                          <p:stCondLst>
                                            <p:cond delay="499"/>
                                          </p:stCondLst>
                                        </p:cTn>
                                        <p:tgtEl>
                                          <p:spTgt spid="2664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0" fill="hold" grpId="0" nodeType="clickEffect">
                                  <p:stCondLst>
                                    <p:cond delay="0"/>
                                  </p:stCondLst>
                                  <p:childTnLst>
                                    <p:set>
                                      <p:cBhvr>
                                        <p:cTn id="26" dur="1" fill="hold">
                                          <p:stCondLst>
                                            <p:cond delay="499"/>
                                          </p:stCondLst>
                                        </p:cTn>
                                        <p:tgtEl>
                                          <p:spTgt spid="2664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0" fill="hold" grpId="0" nodeType="clickEffect">
                                  <p:stCondLst>
                                    <p:cond delay="0"/>
                                  </p:stCondLst>
                                  <p:childTnLst>
                                    <p:set>
                                      <p:cBhvr>
                                        <p:cTn id="30" dur="1" fill="hold">
                                          <p:stCondLst>
                                            <p:cond delay="499"/>
                                          </p:stCondLst>
                                        </p:cTn>
                                        <p:tgtEl>
                                          <p:spTgt spid="2664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0" fill="hold" grpId="0" nodeType="clickEffect">
                                  <p:stCondLst>
                                    <p:cond delay="0"/>
                                  </p:stCondLst>
                                  <p:childTnLst>
                                    <p:set>
                                      <p:cBhvr>
                                        <p:cTn id="34" dur="1" fill="hold">
                                          <p:stCondLst>
                                            <p:cond delay="499"/>
                                          </p:stCondLst>
                                        </p:cTn>
                                        <p:tgtEl>
                                          <p:spTgt spid="2664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0" fill="hold" grpId="0" nodeType="clickEffect">
                                  <p:stCondLst>
                                    <p:cond delay="0"/>
                                  </p:stCondLst>
                                  <p:childTnLst>
                                    <p:set>
                                      <p:cBhvr>
                                        <p:cTn id="38" dur="1" fill="hold">
                                          <p:stCondLst>
                                            <p:cond delay="499"/>
                                          </p:stCondLst>
                                        </p:cTn>
                                        <p:tgtEl>
                                          <p:spTgt spid="2664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0" fill="hold" grpId="0" nodeType="clickEffect">
                                  <p:stCondLst>
                                    <p:cond delay="0"/>
                                  </p:stCondLst>
                                  <p:childTnLst>
                                    <p:set>
                                      <p:cBhvr>
                                        <p:cTn id="42" dur="1" fill="hold">
                                          <p:stCondLst>
                                            <p:cond delay="499"/>
                                          </p:stCondLst>
                                        </p:cTn>
                                        <p:tgtEl>
                                          <p:spTgt spid="266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8" grpId="0" animBg="1"/>
      <p:bldP spid="26639" grpId="0" animBg="1"/>
      <p:bldP spid="26640" grpId="0" animBg="1"/>
      <p:bldP spid="26641" grpId="0" animBg="1"/>
      <p:bldP spid="26642" grpId="0" animBg="1"/>
      <p:bldP spid="26643" grpId="0" animBg="1"/>
      <p:bldP spid="26644" grpId="0" animBg="1"/>
      <p:bldP spid="26645" grpId="0" animBg="1"/>
      <p:bldP spid="2664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1026"/>
          <p:cNvGrpSpPr>
            <a:grpSpLocks/>
          </p:cNvGrpSpPr>
          <p:nvPr/>
        </p:nvGrpSpPr>
        <p:grpSpPr bwMode="auto">
          <a:xfrm>
            <a:off x="-14288" y="-4763"/>
            <a:ext cx="9158288" cy="1162051"/>
            <a:chOff x="-9" y="-3"/>
            <a:chExt cx="5769" cy="732"/>
          </a:xfrm>
        </p:grpSpPr>
        <p:sp>
          <p:nvSpPr>
            <p:cNvPr id="28677" name="Freeform 1027"/>
            <p:cNvSpPr>
              <a:spLocks/>
            </p:cNvSpPr>
            <p:nvPr/>
          </p:nvSpPr>
          <p:spPr bwMode="ltGray">
            <a:xfrm>
              <a:off x="-9" y="-3"/>
              <a:ext cx="5769" cy="732"/>
            </a:xfrm>
            <a:custGeom>
              <a:avLst/>
              <a:gdLst>
                <a:gd name="T0" fmla="*/ 2 w 5769"/>
                <a:gd name="T1" fmla="*/ 0 h 675"/>
                <a:gd name="T2" fmla="*/ 0 w 5769"/>
                <a:gd name="T3" fmla="*/ 2102 h 675"/>
                <a:gd name="T4" fmla="*/ 5769 w 5769"/>
                <a:gd name="T5" fmla="*/ 964 h 675"/>
                <a:gd name="T6" fmla="*/ 5769 w 5769"/>
                <a:gd name="T7" fmla="*/ 1 h 675"/>
                <a:gd name="T8" fmla="*/ 2 w 5769"/>
                <a:gd name="T9" fmla="*/ 0 h 675"/>
                <a:gd name="T10" fmla="*/ 0 60000 65536"/>
                <a:gd name="T11" fmla="*/ 0 60000 65536"/>
                <a:gd name="T12" fmla="*/ 0 60000 65536"/>
                <a:gd name="T13" fmla="*/ 0 60000 65536"/>
                <a:gd name="T14" fmla="*/ 0 60000 65536"/>
                <a:gd name="T15" fmla="*/ 0 w 5769"/>
                <a:gd name="T16" fmla="*/ 0 h 675"/>
                <a:gd name="T17" fmla="*/ 5769 w 5769"/>
                <a:gd name="T18" fmla="*/ 675 h 675"/>
              </a:gdLst>
              <a:ahLst/>
              <a:cxnLst>
                <a:cxn ang="T10">
                  <a:pos x="T0" y="T1"/>
                </a:cxn>
                <a:cxn ang="T11">
                  <a:pos x="T2" y="T3"/>
                </a:cxn>
                <a:cxn ang="T12">
                  <a:pos x="T4" y="T5"/>
                </a:cxn>
                <a:cxn ang="T13">
                  <a:pos x="T6" y="T7"/>
                </a:cxn>
                <a:cxn ang="T14">
                  <a:pos x="T8" y="T9"/>
                </a:cxn>
              </a:cxnLst>
              <a:rect l="T15" t="T16" r="T17" b="T18"/>
              <a:pathLst>
                <a:path w="5769" h="675">
                  <a:moveTo>
                    <a:pt x="2" y="0"/>
                  </a:moveTo>
                  <a:lnTo>
                    <a:pt x="0" y="675"/>
                  </a:lnTo>
                  <a:lnTo>
                    <a:pt x="5769" y="311"/>
                  </a:lnTo>
                  <a:lnTo>
                    <a:pt x="5769" y="1"/>
                  </a:lnTo>
                  <a:lnTo>
                    <a:pt x="2" y="0"/>
                  </a:lnTo>
                  <a:close/>
                </a:path>
              </a:pathLst>
            </a:custGeom>
            <a:solidFill>
              <a:srgbClr val="CC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78" name="Oval 1028"/>
            <p:cNvSpPr>
              <a:spLocks noChangeArrowheads="1"/>
            </p:cNvSpPr>
            <p:nvPr/>
          </p:nvSpPr>
          <p:spPr bwMode="ltGray">
            <a:xfrm rot="-234543">
              <a:off x="4367" y="245"/>
              <a:ext cx="344" cy="344"/>
            </a:xfrm>
            <a:prstGeom prst="ellipse">
              <a:avLst/>
            </a:prstGeom>
            <a:solidFill>
              <a:schemeClr val="folHlink"/>
            </a:solidFill>
            <a:ln w="28575">
              <a:solidFill>
                <a:srgbClr val="B2B2B2"/>
              </a:solidFill>
              <a:round/>
              <a:headEnd/>
              <a:tailEnd/>
            </a:ln>
          </p:spPr>
          <p:txBody>
            <a:bodyPr wrap="none" anchor="ctr"/>
            <a:lstStyle/>
            <a:p>
              <a:endParaRPr lang="en-US"/>
            </a:p>
          </p:txBody>
        </p:sp>
        <p:sp>
          <p:nvSpPr>
            <p:cNvPr id="28679" name="Oval 1029"/>
            <p:cNvSpPr>
              <a:spLocks noChangeArrowheads="1"/>
            </p:cNvSpPr>
            <p:nvPr/>
          </p:nvSpPr>
          <p:spPr bwMode="ltGray">
            <a:xfrm rot="-234543">
              <a:off x="4813" y="215"/>
              <a:ext cx="344" cy="344"/>
            </a:xfrm>
            <a:prstGeom prst="ellipse">
              <a:avLst/>
            </a:prstGeom>
            <a:solidFill>
              <a:schemeClr val="accent2"/>
            </a:solidFill>
            <a:ln w="28575">
              <a:solidFill>
                <a:srgbClr val="B2B2B2"/>
              </a:solidFill>
              <a:round/>
              <a:headEnd/>
              <a:tailEnd/>
            </a:ln>
          </p:spPr>
          <p:txBody>
            <a:bodyPr wrap="none" anchor="ctr"/>
            <a:lstStyle/>
            <a:p>
              <a:endParaRPr lang="en-US"/>
            </a:p>
          </p:txBody>
        </p:sp>
        <p:sp>
          <p:nvSpPr>
            <p:cNvPr id="28680" name="Oval 1030"/>
            <p:cNvSpPr>
              <a:spLocks noChangeArrowheads="1"/>
            </p:cNvSpPr>
            <p:nvPr/>
          </p:nvSpPr>
          <p:spPr bwMode="ltGray">
            <a:xfrm rot="-234543">
              <a:off x="5259" y="184"/>
              <a:ext cx="344" cy="344"/>
            </a:xfrm>
            <a:prstGeom prst="ellipse">
              <a:avLst/>
            </a:prstGeom>
            <a:solidFill>
              <a:schemeClr val="hlink"/>
            </a:solidFill>
            <a:ln w="28575">
              <a:solidFill>
                <a:srgbClr val="B2B2B2"/>
              </a:solidFill>
              <a:round/>
              <a:headEnd/>
              <a:tailEnd/>
            </a:ln>
          </p:spPr>
          <p:txBody>
            <a:bodyPr wrap="none" anchor="ctr"/>
            <a:lstStyle/>
            <a:p>
              <a:endParaRPr lang="en-US"/>
            </a:p>
          </p:txBody>
        </p:sp>
        <p:pic>
          <p:nvPicPr>
            <p:cNvPr id="28681" name="Picture 1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 y="26"/>
              <a:ext cx="2064"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675" name="Rectangle 1035"/>
          <p:cNvSpPr>
            <a:spLocks noGrp="1" noChangeArrowheads="1"/>
          </p:cNvSpPr>
          <p:nvPr>
            <p:ph type="title" idx="4294967295"/>
          </p:nvPr>
        </p:nvSpPr>
        <p:spPr>
          <a:xfrm>
            <a:off x="457200" y="1066800"/>
            <a:ext cx="8229600" cy="1295400"/>
          </a:xfrm>
        </p:spPr>
        <p:txBody>
          <a:bodyPr/>
          <a:lstStyle/>
          <a:p>
            <a:pPr eaLnBrk="1" hangingPunct="1"/>
            <a:r>
              <a:rPr lang="en-US" b="1" smtClean="0"/>
              <a:t>The Legend of Bagger Vance</a:t>
            </a:r>
            <a:endParaRPr lang="en-US" sz="6600" b="1" smtClean="0"/>
          </a:p>
        </p:txBody>
      </p:sp>
      <p:pic>
        <p:nvPicPr>
          <p:cNvPr id="2867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1763" y="2201863"/>
            <a:ext cx="6294437" cy="465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228600"/>
            <a:ext cx="6172200" cy="1295400"/>
          </a:xfrm>
        </p:spPr>
        <p:txBody>
          <a:bodyPr rIns="132080"/>
          <a:lstStyle/>
          <a:p>
            <a:r>
              <a:rPr lang="en-US" sz="4000" b="1" dirty="0" smtClean="0"/>
              <a:t>Discussion Circles</a:t>
            </a:r>
          </a:p>
        </p:txBody>
      </p:sp>
      <p:sp>
        <p:nvSpPr>
          <p:cNvPr id="29699" name="Rectangle 3"/>
          <p:cNvSpPr>
            <a:spLocks noGrp="1" noChangeArrowheads="1"/>
          </p:cNvSpPr>
          <p:nvPr>
            <p:ph type="body" idx="1"/>
          </p:nvPr>
        </p:nvSpPr>
        <p:spPr>
          <a:xfrm>
            <a:off x="0" y="1524000"/>
            <a:ext cx="6172200" cy="5334000"/>
          </a:xfrm>
        </p:spPr>
        <p:txBody>
          <a:bodyPr rIns="132080"/>
          <a:lstStyle/>
          <a:p>
            <a:pPr marL="649288" indent="-609600">
              <a:lnSpc>
                <a:spcPct val="90000"/>
              </a:lnSpc>
              <a:buFontTx/>
              <a:buNone/>
            </a:pPr>
            <a:r>
              <a:rPr lang="en-US" b="1" smtClean="0"/>
              <a:t>      </a:t>
            </a:r>
            <a:r>
              <a:rPr lang="en-US" b="1" u="sng" smtClean="0"/>
              <a:t>Activity Directions:</a:t>
            </a:r>
            <a:endParaRPr lang="en-US" smtClean="0"/>
          </a:p>
          <a:p>
            <a:pPr marL="649288" indent="-609600">
              <a:lnSpc>
                <a:spcPct val="90000"/>
              </a:lnSpc>
              <a:buSzPct val="99000"/>
              <a:buFontTx/>
              <a:buAutoNum type="arabicPeriod"/>
            </a:pPr>
            <a:r>
              <a:rPr lang="en-US" b="1" smtClean="0"/>
              <a:t>The person with the knot will be the speaker-- Everyone else will be practicing </a:t>
            </a:r>
            <a:r>
              <a:rPr lang="en-US" b="1" i="1" smtClean="0"/>
              <a:t>Active Listening</a:t>
            </a:r>
            <a:r>
              <a:rPr lang="en-US" b="1" smtClean="0"/>
              <a:t>.</a:t>
            </a:r>
            <a:endParaRPr lang="en-US" smtClean="0"/>
          </a:p>
          <a:p>
            <a:pPr marL="649288" indent="-609600">
              <a:lnSpc>
                <a:spcPct val="90000"/>
              </a:lnSpc>
              <a:buSzPct val="99000"/>
              <a:buFontTx/>
              <a:buAutoNum type="arabicPeriod"/>
            </a:pPr>
            <a:r>
              <a:rPr lang="en-US" b="1" smtClean="0"/>
              <a:t>Reflect and share:</a:t>
            </a:r>
          </a:p>
          <a:p>
            <a:pPr marL="1030288" lvl="1" indent="-533400">
              <a:lnSpc>
                <a:spcPct val="90000"/>
              </a:lnSpc>
              <a:buFontTx/>
              <a:buNone/>
            </a:pPr>
            <a:r>
              <a:rPr lang="en-US" b="1" smtClean="0">
                <a:solidFill>
                  <a:srgbClr val="FF0000"/>
                </a:solidFill>
              </a:rPr>
              <a:t>  </a:t>
            </a:r>
            <a:r>
              <a:rPr lang="en-US" b="1" smtClean="0">
                <a:solidFill>
                  <a:srgbClr val="333399"/>
                </a:solidFill>
              </a:rPr>
              <a:t>Why was Bagger Vance such an effective educator?</a:t>
            </a:r>
            <a:r>
              <a:rPr lang="en-US" b="1" smtClean="0">
                <a:solidFill>
                  <a:srgbClr val="FF0000"/>
                </a:solidFill>
              </a:rPr>
              <a:t>  </a:t>
            </a:r>
          </a:p>
          <a:p>
            <a:pPr marL="1030288" lvl="1" indent="-533400">
              <a:lnSpc>
                <a:spcPct val="90000"/>
              </a:lnSpc>
              <a:buFontTx/>
              <a:buNone/>
            </a:pPr>
            <a:r>
              <a:rPr lang="en-US" b="1" smtClean="0">
                <a:solidFill>
                  <a:srgbClr val="00B413"/>
                </a:solidFill>
              </a:rPr>
              <a:t>How can you find your authentic swing in teaching?</a:t>
            </a:r>
          </a:p>
        </p:txBody>
      </p:sp>
      <p:grpSp>
        <p:nvGrpSpPr>
          <p:cNvPr id="29700" name="Group 4"/>
          <p:cNvGrpSpPr>
            <a:grpSpLocks/>
          </p:cNvGrpSpPr>
          <p:nvPr/>
        </p:nvGrpSpPr>
        <p:grpSpPr bwMode="auto">
          <a:xfrm>
            <a:off x="403225" y="-68263"/>
            <a:ext cx="8780463" cy="6731001"/>
            <a:chOff x="0" y="0"/>
            <a:chExt cx="5531" cy="4240"/>
          </a:xfrm>
        </p:grpSpPr>
        <p:sp>
          <p:nvSpPr>
            <p:cNvPr id="29701" name="AutoShape 5"/>
            <p:cNvSpPr>
              <a:spLocks/>
            </p:cNvSpPr>
            <p:nvPr/>
          </p:nvSpPr>
          <p:spPr bwMode="auto">
            <a:xfrm>
              <a:off x="3147" y="0"/>
              <a:ext cx="2368" cy="4240"/>
            </a:xfrm>
            <a:custGeom>
              <a:avLst/>
              <a:gdLst>
                <a:gd name="T0" fmla="*/ 76 w 21600"/>
                <a:gd name="T1" fmla="*/ 832 h 21600"/>
                <a:gd name="T2" fmla="*/ 0 w 21600"/>
                <a:gd name="T3" fmla="*/ 0 h 21600"/>
                <a:gd name="T4" fmla="*/ 259 w 21600"/>
                <a:gd name="T5" fmla="*/ 0 h 21600"/>
                <a:gd name="T6" fmla="*/ 260 w 21600"/>
                <a:gd name="T7" fmla="*/ 717 h 21600"/>
                <a:gd name="T8" fmla="*/ 76 w 21600"/>
                <a:gd name="T9" fmla="*/ 832 h 21600"/>
                <a:gd name="T10" fmla="*/ 76 w 21600"/>
                <a:gd name="T11" fmla="*/ 832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6285" y="21600"/>
                  </a:moveTo>
                  <a:cubicBezTo>
                    <a:pt x="5218" y="18156"/>
                    <a:pt x="1058" y="3586"/>
                    <a:pt x="0" y="0"/>
                  </a:cubicBezTo>
                  <a:cubicBezTo>
                    <a:pt x="4707" y="0"/>
                    <a:pt x="17495" y="0"/>
                    <a:pt x="21527" y="0"/>
                  </a:cubicBezTo>
                  <a:cubicBezTo>
                    <a:pt x="21527" y="5930"/>
                    <a:pt x="21600" y="17158"/>
                    <a:pt x="21600" y="18605"/>
                  </a:cubicBezTo>
                  <a:cubicBezTo>
                    <a:pt x="14093" y="20056"/>
                    <a:pt x="6285" y="21600"/>
                    <a:pt x="6285" y="21600"/>
                  </a:cubicBezTo>
                  <a:close/>
                  <a:moveTo>
                    <a:pt x="6285" y="21600"/>
                  </a:moveTo>
                </a:path>
              </a:pathLst>
            </a:custGeom>
            <a:solidFill>
              <a:srgbClr val="B900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pic>
          <p:nvPicPr>
            <p:cNvPr id="29702"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0" y="182"/>
              <a:ext cx="2019"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Line 7"/>
            <p:cNvSpPr>
              <a:spLocks noChangeShapeType="1"/>
            </p:cNvSpPr>
            <p:nvPr/>
          </p:nvSpPr>
          <p:spPr bwMode="auto">
            <a:xfrm>
              <a:off x="0" y="928"/>
              <a:ext cx="5531" cy="1"/>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nvGraphicFramePr>
        <p:xfrm>
          <a:off x="3124200" y="1604963"/>
          <a:ext cx="6019800" cy="5176837"/>
        </p:xfrm>
        <a:graphic>
          <a:graphicData uri="http://schemas.openxmlformats.org/presentationml/2006/ole">
            <mc:AlternateContent xmlns:mc="http://schemas.openxmlformats.org/markup-compatibility/2006">
              <mc:Choice xmlns:v="urn:schemas-microsoft-com:vml" Requires="v">
                <p:oleObj spid="_x0000_s4167" name="Document" r:id="rId4" imgW="7323786" imgH="6297769" progId="Word.Document.8">
                  <p:embed/>
                </p:oleObj>
              </mc:Choice>
              <mc:Fallback>
                <p:oleObj name="Document" r:id="rId4" imgW="7323786" imgH="6297769"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1604963"/>
                        <a:ext cx="6019800" cy="517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099" name="Group 1027"/>
          <p:cNvGrpSpPr>
            <a:grpSpLocks/>
          </p:cNvGrpSpPr>
          <p:nvPr/>
        </p:nvGrpSpPr>
        <p:grpSpPr bwMode="auto">
          <a:xfrm>
            <a:off x="-76200" y="1143000"/>
            <a:ext cx="8977313" cy="609600"/>
            <a:chOff x="-48" y="711"/>
            <a:chExt cx="5655" cy="384"/>
          </a:xfrm>
        </p:grpSpPr>
        <p:sp>
          <p:nvSpPr>
            <p:cNvPr id="4107" name="Line 1028"/>
            <p:cNvSpPr>
              <a:spLocks noChangeShapeType="1"/>
            </p:cNvSpPr>
            <p:nvPr/>
          </p:nvSpPr>
          <p:spPr bwMode="auto">
            <a:xfrm>
              <a:off x="-48" y="903"/>
              <a:ext cx="5328" cy="0"/>
            </a:xfrm>
            <a:prstGeom prst="line">
              <a:avLst/>
            </a:prstGeom>
            <a:noFill/>
            <a:ln w="38100">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108" name="Group 1029"/>
            <p:cNvGrpSpPr>
              <a:grpSpLocks/>
            </p:cNvGrpSpPr>
            <p:nvPr/>
          </p:nvGrpSpPr>
          <p:grpSpPr bwMode="auto">
            <a:xfrm>
              <a:off x="4224" y="711"/>
              <a:ext cx="1383" cy="384"/>
              <a:chOff x="4255" y="384"/>
              <a:chExt cx="1383" cy="384"/>
            </a:xfrm>
          </p:grpSpPr>
          <p:sp>
            <p:nvSpPr>
              <p:cNvPr id="4109" name="Oval 1030"/>
              <p:cNvSpPr>
                <a:spLocks noChangeArrowheads="1"/>
              </p:cNvSpPr>
              <p:nvPr/>
            </p:nvSpPr>
            <p:spPr bwMode="auto">
              <a:xfrm>
                <a:off x="4255" y="384"/>
                <a:ext cx="384" cy="384"/>
              </a:xfrm>
              <a:prstGeom prst="ellipse">
                <a:avLst/>
              </a:prstGeom>
              <a:solidFill>
                <a:schemeClr val="accent2"/>
              </a:solidFill>
              <a:ln w="28575">
                <a:solidFill>
                  <a:srgbClr val="B2B2B2"/>
                </a:solidFill>
                <a:round/>
                <a:headEnd/>
                <a:tailEnd/>
              </a:ln>
            </p:spPr>
            <p:txBody>
              <a:bodyPr wrap="none" anchor="ctr"/>
              <a:lstStyle/>
              <a:p>
                <a:endParaRPr lang="en-US"/>
              </a:p>
            </p:txBody>
          </p:sp>
          <p:sp>
            <p:nvSpPr>
              <p:cNvPr id="4110" name="Oval 1031"/>
              <p:cNvSpPr>
                <a:spLocks noChangeArrowheads="1"/>
              </p:cNvSpPr>
              <p:nvPr/>
            </p:nvSpPr>
            <p:spPr bwMode="auto">
              <a:xfrm>
                <a:off x="4754" y="384"/>
                <a:ext cx="384" cy="384"/>
              </a:xfrm>
              <a:prstGeom prst="ellipse">
                <a:avLst/>
              </a:prstGeom>
              <a:solidFill>
                <a:srgbClr val="CC0033"/>
              </a:solidFill>
              <a:ln w="28575">
                <a:solidFill>
                  <a:srgbClr val="B2B2B2"/>
                </a:solidFill>
                <a:round/>
                <a:headEnd/>
                <a:tailEnd/>
              </a:ln>
            </p:spPr>
            <p:txBody>
              <a:bodyPr wrap="none" anchor="ctr"/>
              <a:lstStyle/>
              <a:p>
                <a:endParaRPr lang="en-US"/>
              </a:p>
            </p:txBody>
          </p:sp>
          <p:sp>
            <p:nvSpPr>
              <p:cNvPr id="4111" name="Oval 1032"/>
              <p:cNvSpPr>
                <a:spLocks noChangeArrowheads="1"/>
              </p:cNvSpPr>
              <p:nvPr/>
            </p:nvSpPr>
            <p:spPr bwMode="auto">
              <a:xfrm>
                <a:off x="5254" y="384"/>
                <a:ext cx="384" cy="384"/>
              </a:xfrm>
              <a:prstGeom prst="ellipse">
                <a:avLst/>
              </a:prstGeom>
              <a:solidFill>
                <a:schemeClr val="folHlink"/>
              </a:solidFill>
              <a:ln w="28575">
                <a:solidFill>
                  <a:srgbClr val="B2B2B2"/>
                </a:solidFill>
                <a:round/>
                <a:headEnd/>
                <a:tailEnd/>
              </a:ln>
            </p:spPr>
            <p:txBody>
              <a:bodyPr wrap="none" anchor="ctr"/>
              <a:lstStyle/>
              <a:p>
                <a:endParaRPr lang="en-US"/>
              </a:p>
            </p:txBody>
          </p:sp>
        </p:grpSp>
      </p:grpSp>
      <p:grpSp>
        <p:nvGrpSpPr>
          <p:cNvPr id="4100" name="Group 1033"/>
          <p:cNvGrpSpPr>
            <a:grpSpLocks/>
          </p:cNvGrpSpPr>
          <p:nvPr/>
        </p:nvGrpSpPr>
        <p:grpSpPr bwMode="auto">
          <a:xfrm>
            <a:off x="-42863" y="-152400"/>
            <a:ext cx="4948238" cy="6937375"/>
            <a:chOff x="-27" y="-76"/>
            <a:chExt cx="3117" cy="4370"/>
          </a:xfrm>
        </p:grpSpPr>
        <p:sp>
          <p:nvSpPr>
            <p:cNvPr id="4102" name="Freeform 1034"/>
            <p:cNvSpPr>
              <a:spLocks/>
            </p:cNvSpPr>
            <p:nvPr/>
          </p:nvSpPr>
          <p:spPr bwMode="ltGray">
            <a:xfrm>
              <a:off x="-17" y="9"/>
              <a:ext cx="3088" cy="4204"/>
            </a:xfrm>
            <a:custGeom>
              <a:avLst/>
              <a:gdLst>
                <a:gd name="T0" fmla="*/ 0 w 3088"/>
                <a:gd name="T1" fmla="*/ 0 h 4204"/>
                <a:gd name="T2" fmla="*/ 3088 w 3088"/>
                <a:gd name="T3" fmla="*/ 0 h 4204"/>
                <a:gd name="T4" fmla="*/ 2004 w 3088"/>
                <a:gd name="T5" fmla="*/ 4204 h 4204"/>
                <a:gd name="T6" fmla="*/ 8 w 3088"/>
                <a:gd name="T7" fmla="*/ 3709 h 4204"/>
                <a:gd name="T8" fmla="*/ 0 w 3088"/>
                <a:gd name="T9" fmla="*/ 0 h 4204"/>
                <a:gd name="T10" fmla="*/ 0 60000 65536"/>
                <a:gd name="T11" fmla="*/ 0 60000 65536"/>
                <a:gd name="T12" fmla="*/ 0 60000 65536"/>
                <a:gd name="T13" fmla="*/ 0 60000 65536"/>
                <a:gd name="T14" fmla="*/ 0 60000 65536"/>
                <a:gd name="T15" fmla="*/ 0 w 3088"/>
                <a:gd name="T16" fmla="*/ 0 h 4204"/>
                <a:gd name="T17" fmla="*/ 3088 w 3088"/>
                <a:gd name="T18" fmla="*/ 4204 h 4204"/>
              </a:gdLst>
              <a:ahLst/>
              <a:cxnLst>
                <a:cxn ang="T10">
                  <a:pos x="T0" y="T1"/>
                </a:cxn>
                <a:cxn ang="T11">
                  <a:pos x="T2" y="T3"/>
                </a:cxn>
                <a:cxn ang="T12">
                  <a:pos x="T4" y="T5"/>
                </a:cxn>
                <a:cxn ang="T13">
                  <a:pos x="T6" y="T7"/>
                </a:cxn>
                <a:cxn ang="T14">
                  <a:pos x="T8" y="T9"/>
                </a:cxn>
              </a:cxnLst>
              <a:rect l="T15" t="T16" r="T17" b="T18"/>
              <a:pathLst>
                <a:path w="3088" h="4204">
                  <a:moveTo>
                    <a:pt x="0" y="0"/>
                  </a:moveTo>
                  <a:lnTo>
                    <a:pt x="3088" y="0"/>
                  </a:lnTo>
                  <a:lnTo>
                    <a:pt x="2004" y="4204"/>
                  </a:lnTo>
                  <a:lnTo>
                    <a:pt x="8" y="3709"/>
                  </a:lnTo>
                  <a:lnTo>
                    <a:pt x="0" y="0"/>
                  </a:lnTo>
                  <a:close/>
                </a:path>
              </a:pathLst>
            </a:custGeom>
            <a:solidFill>
              <a:srgbClr val="A500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 name="Freeform 1035"/>
            <p:cNvSpPr>
              <a:spLocks/>
            </p:cNvSpPr>
            <p:nvPr/>
          </p:nvSpPr>
          <p:spPr bwMode="ltGray">
            <a:xfrm>
              <a:off x="-26" y="9"/>
              <a:ext cx="3114" cy="4008"/>
            </a:xfrm>
            <a:custGeom>
              <a:avLst/>
              <a:gdLst>
                <a:gd name="T0" fmla="*/ 0 w 3114"/>
                <a:gd name="T1" fmla="*/ 0 h 4008"/>
                <a:gd name="T2" fmla="*/ 3114 w 3114"/>
                <a:gd name="T3" fmla="*/ 0 h 4008"/>
                <a:gd name="T4" fmla="*/ 2060 w 3114"/>
                <a:gd name="T5" fmla="*/ 4008 h 4008"/>
                <a:gd name="T6" fmla="*/ 9 w 3114"/>
                <a:gd name="T7" fmla="*/ 2924 h 4008"/>
                <a:gd name="T8" fmla="*/ 0 w 3114"/>
                <a:gd name="T9" fmla="*/ 0 h 4008"/>
                <a:gd name="T10" fmla="*/ 0 60000 65536"/>
                <a:gd name="T11" fmla="*/ 0 60000 65536"/>
                <a:gd name="T12" fmla="*/ 0 60000 65536"/>
                <a:gd name="T13" fmla="*/ 0 60000 65536"/>
                <a:gd name="T14" fmla="*/ 0 60000 65536"/>
                <a:gd name="T15" fmla="*/ 0 w 3114"/>
                <a:gd name="T16" fmla="*/ 0 h 4008"/>
                <a:gd name="T17" fmla="*/ 3114 w 3114"/>
                <a:gd name="T18" fmla="*/ 4008 h 4008"/>
              </a:gdLst>
              <a:ahLst/>
              <a:cxnLst>
                <a:cxn ang="T10">
                  <a:pos x="T0" y="T1"/>
                </a:cxn>
                <a:cxn ang="T11">
                  <a:pos x="T2" y="T3"/>
                </a:cxn>
                <a:cxn ang="T12">
                  <a:pos x="T4" y="T5"/>
                </a:cxn>
                <a:cxn ang="T13">
                  <a:pos x="T6" y="T7"/>
                </a:cxn>
                <a:cxn ang="T14">
                  <a:pos x="T8" y="T9"/>
                </a:cxn>
              </a:cxnLst>
              <a:rect l="T15" t="T16" r="T17" b="T18"/>
              <a:pathLst>
                <a:path w="3114" h="4008">
                  <a:moveTo>
                    <a:pt x="0" y="0"/>
                  </a:moveTo>
                  <a:cubicBezTo>
                    <a:pt x="477" y="0"/>
                    <a:pt x="2682" y="0"/>
                    <a:pt x="3114" y="0"/>
                  </a:cubicBezTo>
                  <a:cubicBezTo>
                    <a:pt x="2967" y="567"/>
                    <a:pt x="2293" y="3080"/>
                    <a:pt x="2060" y="4008"/>
                  </a:cubicBezTo>
                  <a:cubicBezTo>
                    <a:pt x="1807" y="3973"/>
                    <a:pt x="768" y="3962"/>
                    <a:pt x="9" y="2924"/>
                  </a:cubicBezTo>
                  <a:cubicBezTo>
                    <a:pt x="0" y="2244"/>
                    <a:pt x="0" y="506"/>
                    <a:pt x="0" y="0"/>
                  </a:cubicBezTo>
                  <a:close/>
                </a:path>
              </a:pathLst>
            </a:custGeom>
            <a:solidFill>
              <a:srgbClr val="CC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 name="Freeform 1036"/>
            <p:cNvSpPr>
              <a:spLocks/>
            </p:cNvSpPr>
            <p:nvPr/>
          </p:nvSpPr>
          <p:spPr bwMode="black">
            <a:xfrm>
              <a:off x="-27" y="0"/>
              <a:ext cx="3117" cy="921"/>
            </a:xfrm>
            <a:custGeom>
              <a:avLst/>
              <a:gdLst>
                <a:gd name="T0" fmla="*/ 1 w 3117"/>
                <a:gd name="T1" fmla="*/ 0 h 921"/>
                <a:gd name="T2" fmla="*/ 3117 w 3117"/>
                <a:gd name="T3" fmla="*/ 0 h 921"/>
                <a:gd name="T4" fmla="*/ 2871 w 3117"/>
                <a:gd name="T5" fmla="*/ 918 h 921"/>
                <a:gd name="T6" fmla="*/ 0 w 3117"/>
                <a:gd name="T7" fmla="*/ 921 h 921"/>
                <a:gd name="T8" fmla="*/ 1 w 3117"/>
                <a:gd name="T9" fmla="*/ 0 h 921"/>
                <a:gd name="T10" fmla="*/ 0 60000 65536"/>
                <a:gd name="T11" fmla="*/ 0 60000 65536"/>
                <a:gd name="T12" fmla="*/ 0 60000 65536"/>
                <a:gd name="T13" fmla="*/ 0 60000 65536"/>
                <a:gd name="T14" fmla="*/ 0 60000 65536"/>
                <a:gd name="T15" fmla="*/ 0 w 3117"/>
                <a:gd name="T16" fmla="*/ 0 h 921"/>
                <a:gd name="T17" fmla="*/ 3117 w 3117"/>
                <a:gd name="T18" fmla="*/ 921 h 921"/>
              </a:gdLst>
              <a:ahLst/>
              <a:cxnLst>
                <a:cxn ang="T10">
                  <a:pos x="T0" y="T1"/>
                </a:cxn>
                <a:cxn ang="T11">
                  <a:pos x="T2" y="T3"/>
                </a:cxn>
                <a:cxn ang="T12">
                  <a:pos x="T4" y="T5"/>
                </a:cxn>
                <a:cxn ang="T13">
                  <a:pos x="T6" y="T7"/>
                </a:cxn>
                <a:cxn ang="T14">
                  <a:pos x="T8" y="T9"/>
                </a:cxn>
              </a:cxnLst>
              <a:rect l="T15" t="T16" r="T17" b="T18"/>
              <a:pathLst>
                <a:path w="3117" h="921">
                  <a:moveTo>
                    <a:pt x="1" y="0"/>
                  </a:moveTo>
                  <a:lnTo>
                    <a:pt x="3117" y="0"/>
                  </a:lnTo>
                  <a:lnTo>
                    <a:pt x="2871" y="918"/>
                  </a:lnTo>
                  <a:lnTo>
                    <a:pt x="0" y="921"/>
                  </a:lnTo>
                  <a:lnTo>
                    <a:pt x="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 name="Rectangle 1037"/>
            <p:cNvSpPr>
              <a:spLocks noChangeArrowheads="1"/>
            </p:cNvSpPr>
            <p:nvPr/>
          </p:nvSpPr>
          <p:spPr bwMode="white">
            <a:xfrm rot="872574">
              <a:off x="2523" y="-76"/>
              <a:ext cx="47" cy="437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4106" name="Picture 10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 y="175"/>
              <a:ext cx="2636"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1" name="Rectangle 1039"/>
          <p:cNvSpPr>
            <a:spLocks noGrp="1" noChangeArrowheads="1"/>
          </p:cNvSpPr>
          <p:nvPr>
            <p:ph type="ctrTitle"/>
          </p:nvPr>
        </p:nvSpPr>
        <p:spPr>
          <a:xfrm>
            <a:off x="-1066800" y="1752600"/>
            <a:ext cx="5867400" cy="2771775"/>
          </a:xfrm>
        </p:spPr>
        <p:txBody>
          <a:bodyPr anchor="b">
            <a:spAutoFit/>
          </a:bodyPr>
          <a:lstStyle/>
          <a:p>
            <a:pPr eaLnBrk="1" hangingPunct="1"/>
            <a:r>
              <a:rPr lang="en-US" b="1" smtClean="0">
                <a:solidFill>
                  <a:schemeClr val="bg1"/>
                </a:solidFill>
              </a:rPr>
              <a:t>Building </a:t>
            </a:r>
            <a:br>
              <a:rPr lang="en-US" b="1" smtClean="0">
                <a:solidFill>
                  <a:schemeClr val="bg1"/>
                </a:solidFill>
              </a:rPr>
            </a:br>
            <a:r>
              <a:rPr lang="en-US" b="1" smtClean="0">
                <a:solidFill>
                  <a:schemeClr val="bg1"/>
                </a:solidFill>
              </a:rPr>
              <a:t>Successful</a:t>
            </a:r>
            <a:br>
              <a:rPr lang="en-US" b="1" smtClean="0">
                <a:solidFill>
                  <a:schemeClr val="bg1"/>
                </a:solidFill>
              </a:rPr>
            </a:br>
            <a:r>
              <a:rPr lang="en-US" b="1" smtClean="0">
                <a:solidFill>
                  <a:schemeClr val="bg1"/>
                </a:solidFill>
              </a:rPr>
              <a:t>Learning </a:t>
            </a:r>
            <a:br>
              <a:rPr lang="en-US" b="1" smtClean="0">
                <a:solidFill>
                  <a:schemeClr val="bg1"/>
                </a:solidFill>
              </a:rPr>
            </a:br>
            <a:r>
              <a:rPr lang="en-US" b="1" smtClean="0">
                <a:solidFill>
                  <a:schemeClr val="bg1"/>
                </a:solidFill>
              </a:rPr>
              <a:t>Communities</a:t>
            </a:r>
            <a:endParaRPr lang="en-US" b="1"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676400"/>
            <a:ext cx="6629400" cy="489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3" name="Group 3"/>
          <p:cNvGrpSpPr>
            <a:grpSpLocks/>
          </p:cNvGrpSpPr>
          <p:nvPr/>
        </p:nvGrpSpPr>
        <p:grpSpPr bwMode="auto">
          <a:xfrm>
            <a:off x="-76200" y="1143000"/>
            <a:ext cx="8977313" cy="609600"/>
            <a:chOff x="0" y="0"/>
            <a:chExt cx="5655" cy="384"/>
          </a:xfrm>
        </p:grpSpPr>
        <p:sp>
          <p:nvSpPr>
            <p:cNvPr id="30731" name="Line 4"/>
            <p:cNvSpPr>
              <a:spLocks noChangeShapeType="1"/>
            </p:cNvSpPr>
            <p:nvPr/>
          </p:nvSpPr>
          <p:spPr bwMode="auto">
            <a:xfrm>
              <a:off x="0" y="192"/>
              <a:ext cx="5328" cy="1"/>
            </a:xfrm>
            <a:prstGeom prst="line">
              <a:avLst/>
            </a:prstGeom>
            <a:noFill/>
            <a:ln w="38100">
              <a:solidFill>
                <a:srgbClr val="B2B2B2"/>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nvGrpSpPr>
            <p:cNvPr id="30732" name="Group 5"/>
            <p:cNvGrpSpPr>
              <a:grpSpLocks/>
            </p:cNvGrpSpPr>
            <p:nvPr/>
          </p:nvGrpSpPr>
          <p:grpSpPr bwMode="auto">
            <a:xfrm>
              <a:off x="4272" y="0"/>
              <a:ext cx="1383" cy="384"/>
              <a:chOff x="0" y="0"/>
              <a:chExt cx="1383" cy="384"/>
            </a:xfrm>
          </p:grpSpPr>
          <p:sp>
            <p:nvSpPr>
              <p:cNvPr id="30733" name="Oval 6"/>
              <p:cNvSpPr>
                <a:spLocks/>
              </p:cNvSpPr>
              <p:nvPr/>
            </p:nvSpPr>
            <p:spPr bwMode="auto">
              <a:xfrm>
                <a:off x="0" y="0"/>
                <a:ext cx="384" cy="384"/>
              </a:xfrm>
              <a:prstGeom prst="ellipse">
                <a:avLst/>
              </a:prstGeom>
              <a:solidFill>
                <a:srgbClr val="333399"/>
              </a:solidFill>
              <a:ln w="28575">
                <a:solidFill>
                  <a:srgbClr val="B2B2B2"/>
                </a:solidFill>
                <a:round/>
                <a:headEnd/>
                <a:tailEnd/>
              </a:ln>
            </p:spPr>
            <p:txBody>
              <a:bodyPr lIns="0" tIns="0" rIns="0" bIns="0"/>
              <a:lstStyle/>
              <a:p>
                <a:endParaRPr lang="en-US"/>
              </a:p>
            </p:txBody>
          </p:sp>
          <p:sp>
            <p:nvSpPr>
              <p:cNvPr id="30734" name="Oval 7"/>
              <p:cNvSpPr>
                <a:spLocks/>
              </p:cNvSpPr>
              <p:nvPr/>
            </p:nvSpPr>
            <p:spPr bwMode="auto">
              <a:xfrm>
                <a:off x="499" y="0"/>
                <a:ext cx="384" cy="384"/>
              </a:xfrm>
              <a:prstGeom prst="ellipse">
                <a:avLst/>
              </a:prstGeom>
              <a:solidFill>
                <a:srgbClr val="CC0033"/>
              </a:solidFill>
              <a:ln w="28575">
                <a:solidFill>
                  <a:srgbClr val="B2B2B2"/>
                </a:solidFill>
                <a:round/>
                <a:headEnd/>
                <a:tailEnd/>
              </a:ln>
            </p:spPr>
            <p:txBody>
              <a:bodyPr lIns="0" tIns="0" rIns="0" bIns="0"/>
              <a:lstStyle/>
              <a:p>
                <a:endParaRPr lang="en-US"/>
              </a:p>
            </p:txBody>
          </p:sp>
          <p:sp>
            <p:nvSpPr>
              <p:cNvPr id="30735" name="Oval 8"/>
              <p:cNvSpPr>
                <a:spLocks/>
              </p:cNvSpPr>
              <p:nvPr/>
            </p:nvSpPr>
            <p:spPr bwMode="auto">
              <a:xfrm>
                <a:off x="999" y="0"/>
                <a:ext cx="384" cy="384"/>
              </a:xfrm>
              <a:prstGeom prst="ellipse">
                <a:avLst/>
              </a:prstGeom>
              <a:solidFill>
                <a:srgbClr val="99CC00"/>
              </a:solidFill>
              <a:ln w="28575">
                <a:solidFill>
                  <a:srgbClr val="B2B2B2"/>
                </a:solidFill>
                <a:round/>
                <a:headEnd/>
                <a:tailEnd/>
              </a:ln>
            </p:spPr>
            <p:txBody>
              <a:bodyPr lIns="0" tIns="0" rIns="0" bIns="0"/>
              <a:lstStyle/>
              <a:p>
                <a:endParaRPr lang="en-US"/>
              </a:p>
            </p:txBody>
          </p:sp>
        </p:grpSp>
      </p:grpSp>
      <p:grpSp>
        <p:nvGrpSpPr>
          <p:cNvPr id="30724" name="Group 9"/>
          <p:cNvGrpSpPr>
            <a:grpSpLocks/>
          </p:cNvGrpSpPr>
          <p:nvPr/>
        </p:nvGrpSpPr>
        <p:grpSpPr bwMode="auto">
          <a:xfrm>
            <a:off x="-42863" y="-17463"/>
            <a:ext cx="5045076" cy="6718301"/>
            <a:chOff x="0" y="0"/>
            <a:chExt cx="3178" cy="4233"/>
          </a:xfrm>
        </p:grpSpPr>
        <p:sp>
          <p:nvSpPr>
            <p:cNvPr id="30726" name="AutoShape 10"/>
            <p:cNvSpPr>
              <a:spLocks/>
            </p:cNvSpPr>
            <p:nvPr/>
          </p:nvSpPr>
          <p:spPr bwMode="auto">
            <a:xfrm>
              <a:off x="10" y="20"/>
              <a:ext cx="3088" cy="4204"/>
            </a:xfrm>
            <a:custGeom>
              <a:avLst/>
              <a:gdLst>
                <a:gd name="T0" fmla="*/ 0 w 21600"/>
                <a:gd name="T1" fmla="*/ 0 h 21600"/>
                <a:gd name="T2" fmla="*/ 441 w 21600"/>
                <a:gd name="T3" fmla="*/ 0 h 21600"/>
                <a:gd name="T4" fmla="*/ 286 w 21600"/>
                <a:gd name="T5" fmla="*/ 818 h 21600"/>
                <a:gd name="T6" fmla="*/ 1 w 21600"/>
                <a:gd name="T7" fmla="*/ 722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lnTo>
                    <a:pt x="21600" y="0"/>
                  </a:lnTo>
                  <a:lnTo>
                    <a:pt x="14018" y="21600"/>
                  </a:lnTo>
                  <a:lnTo>
                    <a:pt x="56" y="19057"/>
                  </a:lnTo>
                  <a:lnTo>
                    <a:pt x="0" y="0"/>
                  </a:lnTo>
                  <a:close/>
                  <a:moveTo>
                    <a:pt x="0" y="0"/>
                  </a:moveTo>
                </a:path>
              </a:pathLst>
            </a:custGeom>
            <a:solidFill>
              <a:srgbClr val="A5002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0727" name="AutoShape 11"/>
            <p:cNvSpPr>
              <a:spLocks/>
            </p:cNvSpPr>
            <p:nvPr/>
          </p:nvSpPr>
          <p:spPr bwMode="auto">
            <a:xfrm>
              <a:off x="1" y="20"/>
              <a:ext cx="3114" cy="4008"/>
            </a:xfrm>
            <a:custGeom>
              <a:avLst/>
              <a:gdLst>
                <a:gd name="T0" fmla="*/ 0 w 21600"/>
                <a:gd name="T1" fmla="*/ 0 h 21600"/>
                <a:gd name="T2" fmla="*/ 449 w 21600"/>
                <a:gd name="T3" fmla="*/ 0 h 21600"/>
                <a:gd name="T4" fmla="*/ 297 w 21600"/>
                <a:gd name="T5" fmla="*/ 744 h 21600"/>
                <a:gd name="T6" fmla="*/ 1 w 21600"/>
                <a:gd name="T7" fmla="*/ 543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0" y="0"/>
                  </a:moveTo>
                  <a:cubicBezTo>
                    <a:pt x="3309" y="0"/>
                    <a:pt x="18603" y="0"/>
                    <a:pt x="21600" y="0"/>
                  </a:cubicBezTo>
                  <a:cubicBezTo>
                    <a:pt x="20580" y="3056"/>
                    <a:pt x="15905" y="16599"/>
                    <a:pt x="14289" y="21600"/>
                  </a:cubicBezTo>
                  <a:cubicBezTo>
                    <a:pt x="12534" y="21411"/>
                    <a:pt x="5327" y="21352"/>
                    <a:pt x="62" y="15758"/>
                  </a:cubicBezTo>
                  <a:cubicBezTo>
                    <a:pt x="0" y="12093"/>
                    <a:pt x="0" y="2727"/>
                    <a:pt x="0" y="0"/>
                  </a:cubicBezTo>
                  <a:close/>
                  <a:moveTo>
                    <a:pt x="0" y="0"/>
                  </a:moveTo>
                </a:path>
              </a:pathLst>
            </a:custGeom>
            <a:solidFill>
              <a:srgbClr val="CC0033"/>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0728" name="AutoShape 12"/>
            <p:cNvSpPr>
              <a:spLocks/>
            </p:cNvSpPr>
            <p:nvPr/>
          </p:nvSpPr>
          <p:spPr bwMode="auto">
            <a:xfrm>
              <a:off x="0" y="11"/>
              <a:ext cx="3117" cy="921"/>
            </a:xfrm>
            <a:custGeom>
              <a:avLst/>
              <a:gdLst>
                <a:gd name="T0" fmla="*/ 0 w 21600"/>
                <a:gd name="T1" fmla="*/ 0 h 21600"/>
                <a:gd name="T2" fmla="*/ 450 w 21600"/>
                <a:gd name="T3" fmla="*/ 0 h 21600"/>
                <a:gd name="T4" fmla="*/ 414 w 21600"/>
                <a:gd name="T5" fmla="*/ 39 h 21600"/>
                <a:gd name="T6" fmla="*/ 0 w 21600"/>
                <a:gd name="T7" fmla="*/ 39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7" y="0"/>
                  </a:moveTo>
                  <a:lnTo>
                    <a:pt x="21600" y="0"/>
                  </a:lnTo>
                  <a:lnTo>
                    <a:pt x="19895" y="21530"/>
                  </a:lnTo>
                  <a:lnTo>
                    <a:pt x="0" y="21600"/>
                  </a:lnTo>
                  <a:lnTo>
                    <a:pt x="7" y="0"/>
                  </a:lnTo>
                  <a:close/>
                  <a:moveTo>
                    <a:pt x="7" y="0"/>
                  </a:move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0729" name="Rectangle 13"/>
            <p:cNvSpPr>
              <a:spLocks/>
            </p:cNvSpPr>
            <p:nvPr/>
          </p:nvSpPr>
          <p:spPr bwMode="auto">
            <a:xfrm rot="899999">
              <a:off x="2566" y="-68"/>
              <a:ext cx="47" cy="4369"/>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a:p>
          </p:txBody>
        </p:sp>
        <p:pic>
          <p:nvPicPr>
            <p:cNvPr id="30730" name="Pictur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 y="186"/>
              <a:ext cx="2636"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25" name="Rectangle 15"/>
          <p:cNvSpPr>
            <a:spLocks noGrp="1" noChangeArrowheads="1"/>
          </p:cNvSpPr>
          <p:nvPr>
            <p:ph type="title"/>
          </p:nvPr>
        </p:nvSpPr>
        <p:spPr>
          <a:xfrm>
            <a:off x="-228600" y="1724025"/>
            <a:ext cx="4267200" cy="2771775"/>
          </a:xfrm>
        </p:spPr>
        <p:txBody>
          <a:bodyPr rIns="132080" anchor="b"/>
          <a:lstStyle/>
          <a:p>
            <a:r>
              <a:rPr lang="en-US" smtClean="0">
                <a:solidFill>
                  <a:srgbClr val="FFFFFF"/>
                </a:solidFill>
              </a:rPr>
              <a:t>Why Build Successful Learning Communities?</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9682" name="Freeform 1026"/>
          <p:cNvSpPr>
            <a:spLocks/>
          </p:cNvSpPr>
          <p:nvPr/>
        </p:nvSpPr>
        <p:spPr bwMode="ltGray">
          <a:xfrm>
            <a:off x="7010400" y="762000"/>
            <a:ext cx="2166938" cy="5943600"/>
          </a:xfrm>
          <a:custGeom>
            <a:avLst/>
            <a:gdLst/>
            <a:ahLst/>
            <a:cxnLst>
              <a:cxn ang="0">
                <a:pos x="317" y="3169"/>
              </a:cxn>
              <a:cxn ang="0">
                <a:pos x="0" y="0"/>
              </a:cxn>
              <a:cxn ang="0">
                <a:pos x="821" y="0"/>
              </a:cxn>
              <a:cxn ang="0">
                <a:pos x="833" y="2859"/>
              </a:cxn>
              <a:cxn ang="0">
                <a:pos x="317" y="3169"/>
              </a:cxn>
            </a:cxnLst>
            <a:rect l="0" t="0" r="r" b="b"/>
            <a:pathLst>
              <a:path w="837" h="3169">
                <a:moveTo>
                  <a:pt x="317" y="3169"/>
                </a:moveTo>
                <a:cubicBezTo>
                  <a:pt x="266" y="2722"/>
                  <a:pt x="83" y="673"/>
                  <a:pt x="0" y="0"/>
                </a:cubicBezTo>
                <a:cubicBezTo>
                  <a:pt x="170" y="0"/>
                  <a:pt x="425" y="0"/>
                  <a:pt x="821" y="0"/>
                </a:cubicBezTo>
                <a:cubicBezTo>
                  <a:pt x="821" y="0"/>
                  <a:pt x="837" y="911"/>
                  <a:pt x="833" y="2859"/>
                </a:cubicBezTo>
                <a:cubicBezTo>
                  <a:pt x="661" y="2971"/>
                  <a:pt x="524" y="3057"/>
                  <a:pt x="317" y="3169"/>
                </a:cubicBezTo>
                <a:close/>
              </a:path>
            </a:pathLst>
          </a:custGeom>
          <a:gradFill rotWithShape="1">
            <a:gsLst>
              <a:gs pos="0">
                <a:schemeClr val="bg1"/>
              </a:gs>
              <a:gs pos="100000">
                <a:schemeClr val="bg1">
                  <a:gamma/>
                  <a:shade val="70196"/>
                  <a:invGamma/>
                </a:schemeClr>
              </a:gs>
            </a:gsLst>
            <a:lin ang="5400000" scaled="1"/>
          </a:gradFill>
          <a:ln w="9525">
            <a:noFill/>
            <a:round/>
            <a:headEnd/>
            <a:tailEnd/>
          </a:ln>
          <a:effectLst/>
        </p:spPr>
        <p:txBody>
          <a:bodyPr/>
          <a:lstStyle/>
          <a:p>
            <a:pPr>
              <a:defRPr/>
            </a:pPr>
            <a:endParaRPr lang="en-US">
              <a:latin typeface="Arial" charset="0"/>
            </a:endParaRPr>
          </a:p>
        </p:txBody>
      </p:sp>
      <p:sp>
        <p:nvSpPr>
          <p:cNvPr id="31747" name="Rectangle 1028"/>
          <p:cNvSpPr>
            <a:spLocks noChangeArrowheads="1"/>
          </p:cNvSpPr>
          <p:nvPr/>
        </p:nvSpPr>
        <p:spPr bwMode="auto">
          <a:xfrm>
            <a:off x="3124200" y="624840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sz="1400"/>
          </a:p>
        </p:txBody>
      </p:sp>
      <p:sp>
        <p:nvSpPr>
          <p:cNvPr id="459782" name="Rectangle 1031"/>
          <p:cNvSpPr>
            <a:spLocks noGrp="1" noChangeArrowheads="1"/>
          </p:cNvSpPr>
          <p:nvPr>
            <p:ph type="body" idx="4294967295"/>
          </p:nvPr>
        </p:nvSpPr>
        <p:spPr>
          <a:xfrm>
            <a:off x="457200" y="5486400"/>
            <a:ext cx="8458200" cy="1295400"/>
          </a:xfrm>
        </p:spPr>
        <p:txBody>
          <a:bodyPr/>
          <a:lstStyle/>
          <a:p>
            <a:pPr marL="0" indent="0">
              <a:buFontTx/>
              <a:buNone/>
            </a:pPr>
            <a:r>
              <a:rPr lang="en-US" sz="2000" b="1" smtClean="0"/>
              <a:t>Relationships</a:t>
            </a:r>
            <a:endParaRPr lang="en-US" sz="2400" b="1" smtClean="0"/>
          </a:p>
          <a:p>
            <a:pPr marL="457200" lvl="1" indent="0">
              <a:buFontTx/>
              <a:buNone/>
            </a:pPr>
            <a:r>
              <a:rPr lang="en-US" sz="1600" b="1" i="1" smtClean="0"/>
              <a:t>Relationships</a:t>
            </a:r>
            <a:r>
              <a:rPr lang="en-US" sz="1600" smtClean="0"/>
              <a:t> are positive and are essential for establishing optimal conditions for learning and include high expectations around challenging work, student social support for learning, and differentiation of instruction based on student needs.</a:t>
            </a:r>
            <a:r>
              <a:rPr lang="en-US" sz="2000" smtClean="0"/>
              <a:t>  </a:t>
            </a:r>
            <a:endParaRPr lang="en-US" sz="2400" smtClean="0"/>
          </a:p>
        </p:txBody>
      </p:sp>
      <p:pic>
        <p:nvPicPr>
          <p:cNvPr id="31749" name="Picture 10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157163"/>
            <a:ext cx="19431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50" name="Group 1034"/>
          <p:cNvGrpSpPr>
            <a:grpSpLocks/>
          </p:cNvGrpSpPr>
          <p:nvPr/>
        </p:nvGrpSpPr>
        <p:grpSpPr bwMode="auto">
          <a:xfrm>
            <a:off x="0" y="-152400"/>
            <a:ext cx="9296400" cy="3760788"/>
            <a:chOff x="0" y="-48"/>
            <a:chExt cx="5777" cy="2177"/>
          </a:xfrm>
        </p:grpSpPr>
        <p:sp>
          <p:nvSpPr>
            <p:cNvPr id="31755" name="Freeform 1035"/>
            <p:cNvSpPr>
              <a:spLocks/>
            </p:cNvSpPr>
            <p:nvPr/>
          </p:nvSpPr>
          <p:spPr bwMode="ltGray">
            <a:xfrm>
              <a:off x="0" y="-48"/>
              <a:ext cx="5777" cy="2177"/>
            </a:xfrm>
            <a:custGeom>
              <a:avLst/>
              <a:gdLst>
                <a:gd name="T0" fmla="*/ 0 w 5777"/>
                <a:gd name="T1" fmla="*/ 642303 h 1332"/>
                <a:gd name="T2" fmla="*/ 782 w 5777"/>
                <a:gd name="T3" fmla="*/ 358375 h 1332"/>
                <a:gd name="T4" fmla="*/ 1599 w 5777"/>
                <a:gd name="T5" fmla="*/ 192447 h 1332"/>
                <a:gd name="T6" fmla="*/ 3018 w 5777"/>
                <a:gd name="T7" fmla="*/ 174719 h 1332"/>
                <a:gd name="T8" fmla="*/ 4161 w 5777"/>
                <a:gd name="T9" fmla="*/ 441655 h 1332"/>
                <a:gd name="T10" fmla="*/ 4978 w 5777"/>
                <a:gd name="T11" fmla="*/ 784418 h 1332"/>
                <a:gd name="T12" fmla="*/ 5777 w 5777"/>
                <a:gd name="T13" fmla="*/ 1292538 h 1332"/>
                <a:gd name="T14" fmla="*/ 5769 w 5777"/>
                <a:gd name="T15" fmla="*/ 0 h 1332"/>
                <a:gd name="T16" fmla="*/ 0 w 5777"/>
                <a:gd name="T17" fmla="*/ 9167 h 1332"/>
                <a:gd name="T18" fmla="*/ 0 w 5777"/>
                <a:gd name="T19" fmla="*/ 642303 h 13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77"/>
                <a:gd name="T31" fmla="*/ 0 h 1332"/>
                <a:gd name="T32" fmla="*/ 5777 w 5777"/>
                <a:gd name="T33" fmla="*/ 1332 h 13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77" h="1332">
                  <a:moveTo>
                    <a:pt x="0" y="662"/>
                  </a:moveTo>
                  <a:cubicBezTo>
                    <a:pt x="189" y="567"/>
                    <a:pt x="503" y="448"/>
                    <a:pt x="782" y="369"/>
                  </a:cubicBezTo>
                  <a:cubicBezTo>
                    <a:pt x="1061" y="290"/>
                    <a:pt x="1306" y="232"/>
                    <a:pt x="1599" y="198"/>
                  </a:cubicBezTo>
                  <a:cubicBezTo>
                    <a:pt x="1892" y="164"/>
                    <a:pt x="2536" y="119"/>
                    <a:pt x="3018" y="180"/>
                  </a:cubicBezTo>
                  <a:cubicBezTo>
                    <a:pt x="3500" y="241"/>
                    <a:pt x="3896" y="363"/>
                    <a:pt x="4161" y="455"/>
                  </a:cubicBezTo>
                  <a:cubicBezTo>
                    <a:pt x="4426" y="547"/>
                    <a:pt x="4710" y="673"/>
                    <a:pt x="4978" y="808"/>
                  </a:cubicBezTo>
                  <a:cubicBezTo>
                    <a:pt x="5246" y="943"/>
                    <a:pt x="5571" y="1143"/>
                    <a:pt x="5777" y="1332"/>
                  </a:cubicBezTo>
                  <a:cubicBezTo>
                    <a:pt x="5777" y="929"/>
                    <a:pt x="5769" y="568"/>
                    <a:pt x="5769" y="0"/>
                  </a:cubicBezTo>
                  <a:cubicBezTo>
                    <a:pt x="4832" y="0"/>
                    <a:pt x="954" y="9"/>
                    <a:pt x="0" y="9"/>
                  </a:cubicBezTo>
                  <a:cubicBezTo>
                    <a:pt x="0" y="190"/>
                    <a:pt x="0" y="481"/>
                    <a:pt x="0" y="662"/>
                  </a:cubicBezTo>
                  <a:close/>
                </a:path>
              </a:pathLst>
            </a:custGeom>
            <a:solidFill>
              <a:srgbClr val="CC0033"/>
            </a:solidFill>
            <a:ln>
              <a:noFill/>
            </a:ln>
            <a:extLst>
              <a:ext uri="{91240B29-F687-4F45-9708-019B960494DF}">
                <a14:hiddenLine xmlns:a14="http://schemas.microsoft.com/office/drawing/2010/main" w="38100">
                  <a:solidFill>
                    <a:srgbClr val="000000"/>
                  </a:solidFill>
                  <a:round/>
                  <a:headEnd/>
                  <a:tailEnd/>
                </a14:hiddenLine>
              </a:ext>
            </a:extLst>
          </p:spPr>
          <p:txBody>
            <a:bodyPr/>
            <a:lstStyle/>
            <a:p>
              <a:endParaRPr lang="en-US"/>
            </a:p>
          </p:txBody>
        </p:sp>
        <p:pic>
          <p:nvPicPr>
            <p:cNvPr id="31756" name="Picture 10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4" y="48"/>
              <a:ext cx="1872"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51" name="Text Box 17"/>
          <p:cNvSpPr txBox="1">
            <a:spLocks noChangeArrowheads="1"/>
          </p:cNvSpPr>
          <p:nvPr/>
        </p:nvSpPr>
        <p:spPr bwMode="auto">
          <a:xfrm>
            <a:off x="-228600" y="1441450"/>
            <a:ext cx="78486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lvl="1" algn="ctr">
              <a:lnSpc>
                <a:spcPct val="90000"/>
              </a:lnSpc>
              <a:spcBef>
                <a:spcPct val="20000"/>
              </a:spcBef>
            </a:pPr>
            <a:r>
              <a:rPr lang="en-US" sz="1600" b="1"/>
              <a:t>Powerful Teaching and Learning Through the Lens of </a:t>
            </a:r>
          </a:p>
          <a:p>
            <a:pPr algn="ctr">
              <a:lnSpc>
                <a:spcPct val="90000"/>
              </a:lnSpc>
              <a:spcBef>
                <a:spcPct val="20000"/>
              </a:spcBef>
            </a:pPr>
            <a:r>
              <a:rPr lang="en-US" b="1"/>
              <a:t>Rigor, Reflection, Relevance, and Relationships</a:t>
            </a:r>
            <a:endParaRPr lang="en-US" sz="2800" b="1"/>
          </a:p>
        </p:txBody>
      </p:sp>
      <p:sp>
        <p:nvSpPr>
          <p:cNvPr id="459794" name="Text Box 18"/>
          <p:cNvSpPr txBox="1">
            <a:spLocks noChangeArrowheads="1"/>
          </p:cNvSpPr>
          <p:nvPr/>
        </p:nvSpPr>
        <p:spPr bwMode="auto">
          <a:xfrm>
            <a:off x="457200" y="2133600"/>
            <a:ext cx="84582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pPr>
            <a:r>
              <a:rPr lang="en-US" sz="2000" b="1"/>
              <a:t>Rigor</a:t>
            </a:r>
          </a:p>
          <a:p>
            <a:pPr lvl="1">
              <a:spcBef>
                <a:spcPct val="20000"/>
              </a:spcBef>
            </a:pPr>
            <a:r>
              <a:rPr lang="en-US" sz="1600" b="1" i="1"/>
              <a:t>Skills</a:t>
            </a:r>
            <a:r>
              <a:rPr lang="en-US" sz="1600"/>
              <a:t> and/ or </a:t>
            </a:r>
            <a:r>
              <a:rPr lang="en-US" sz="1600" b="1" i="1"/>
              <a:t>Knowledge</a:t>
            </a:r>
            <a:r>
              <a:rPr lang="en-US" sz="1600"/>
              <a:t> are manifested as students develop conceptual understanding, not just recall.</a:t>
            </a:r>
          </a:p>
        </p:txBody>
      </p:sp>
      <p:sp>
        <p:nvSpPr>
          <p:cNvPr id="459795" name="Text Box 19"/>
          <p:cNvSpPr txBox="1">
            <a:spLocks noChangeArrowheads="1"/>
          </p:cNvSpPr>
          <p:nvPr/>
        </p:nvSpPr>
        <p:spPr bwMode="auto">
          <a:xfrm>
            <a:off x="457200" y="3087688"/>
            <a:ext cx="8458200"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pPr>
            <a:r>
              <a:rPr lang="en-US" sz="2000" b="1" dirty="0"/>
              <a:t>Refection</a:t>
            </a:r>
            <a:endParaRPr lang="en-US" sz="2400" b="1" dirty="0"/>
          </a:p>
          <a:p>
            <a:pPr lvl="1">
              <a:spcBef>
                <a:spcPct val="20000"/>
              </a:spcBef>
            </a:pPr>
            <a:r>
              <a:rPr lang="en-US" sz="1600" b="1" i="1" dirty="0"/>
              <a:t>Thinking</a:t>
            </a:r>
            <a:r>
              <a:rPr lang="en-US" sz="1600" dirty="0"/>
              <a:t> is evident because teachers provide opportunities for students to respond to open-ended questions, explain their thinking process, and reflect to create personal meaning.</a:t>
            </a:r>
            <a:endParaRPr lang="en-US" dirty="0"/>
          </a:p>
        </p:txBody>
      </p:sp>
      <p:sp>
        <p:nvSpPr>
          <p:cNvPr id="459796" name="Text Box 20"/>
          <p:cNvSpPr txBox="1">
            <a:spLocks noChangeArrowheads="1"/>
          </p:cNvSpPr>
          <p:nvPr/>
        </p:nvSpPr>
        <p:spPr bwMode="auto">
          <a:xfrm>
            <a:off x="457200" y="4306888"/>
            <a:ext cx="8458200"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20000"/>
              </a:spcBef>
            </a:pPr>
            <a:r>
              <a:rPr lang="en-US" sz="2000" b="1" dirty="0"/>
              <a:t>Relevance</a:t>
            </a:r>
            <a:endParaRPr lang="en-US" sz="2400" b="1" dirty="0"/>
          </a:p>
          <a:p>
            <a:pPr lvl="1">
              <a:spcBef>
                <a:spcPct val="20000"/>
              </a:spcBef>
            </a:pPr>
            <a:r>
              <a:rPr lang="en-US" sz="1600" b="1" i="1" dirty="0"/>
              <a:t>Application</a:t>
            </a:r>
            <a:r>
              <a:rPr lang="en-US" sz="1600" dirty="0"/>
              <a:t> of skills, knowledge, and thinking in relevant and/or real-world contexts is essential for engaging students in their learning and for helping students make connections that lead to understanding.</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58228" presetClass="entr" presetSubtype="66316108" fill="hold" grpId="0" nodeType="clickEffect">
                                  <p:stCondLst>
                                    <p:cond delay="0"/>
                                  </p:stCondLst>
                                  <p:childTnLst>
                                    <p:set>
                                      <p:cBhvr>
                                        <p:cTn id="6" dur="1" fill="hold">
                                          <p:stCondLst>
                                            <p:cond delay="499"/>
                                          </p:stCondLst>
                                        </p:cTn>
                                        <p:tgtEl>
                                          <p:spTgt spid="459782">
                                            <p:txEl>
                                              <p:pRg st="0" end="0"/>
                                            </p:txEl>
                                          </p:spTgt>
                                        </p:tgtEl>
                                        <p:attrNameLst>
                                          <p:attrName>style.visibility</p:attrName>
                                        </p:attrNameLst>
                                      </p:cBhvr>
                                      <p:to>
                                        <p:strVal val="visible"/>
                                      </p:to>
                                    </p:set>
                                  </p:childTnLst>
                                </p:cTn>
                              </p:par>
                              <p:par>
                                <p:cTn id="7" presetID="1258228" presetClass="entr" presetSubtype="66316108" fill="hold" grpId="0" nodeType="withEffect">
                                  <p:stCondLst>
                                    <p:cond delay="0"/>
                                  </p:stCondLst>
                                  <p:childTnLst>
                                    <p:set>
                                      <p:cBhvr>
                                        <p:cTn id="8" dur="1" fill="hold">
                                          <p:stCondLst>
                                            <p:cond delay="499"/>
                                          </p:stCondLst>
                                        </p:cTn>
                                        <p:tgtEl>
                                          <p:spTgt spid="459782">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entr" presetSubtype="68097956" fill="hold" grpId="0" nodeType="clickEffect">
                                  <p:stCondLst>
                                    <p:cond delay="0"/>
                                  </p:stCondLst>
                                  <p:childTnLst>
                                    <p:set>
                                      <p:cBhvr>
                                        <p:cTn id="12" dur="1" fill="hold">
                                          <p:stCondLst>
                                            <p:cond delay="499"/>
                                          </p:stCondLst>
                                        </p:cTn>
                                        <p:tgtEl>
                                          <p:spTgt spid="45979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0" presetClass="entr" presetSubtype="68096008" fill="hold" grpId="0" nodeType="clickEffect">
                                  <p:stCondLst>
                                    <p:cond delay="0"/>
                                  </p:stCondLst>
                                  <p:childTnLst>
                                    <p:set>
                                      <p:cBhvr>
                                        <p:cTn id="16" dur="1" fill="hold">
                                          <p:stCondLst>
                                            <p:cond delay="499"/>
                                          </p:stCondLst>
                                        </p:cTn>
                                        <p:tgtEl>
                                          <p:spTgt spid="45979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0" presetClass="entr" presetSubtype="68094840" fill="hold" grpId="0" nodeType="clickEffect">
                                  <p:stCondLst>
                                    <p:cond delay="0"/>
                                  </p:stCondLst>
                                  <p:childTnLst>
                                    <p:set>
                                      <p:cBhvr>
                                        <p:cTn id="20" dur="1" fill="hold">
                                          <p:stCondLst>
                                            <p:cond delay="499"/>
                                          </p:stCondLst>
                                        </p:cTn>
                                        <p:tgtEl>
                                          <p:spTgt spid="4597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82" grpId="0" build="p" autoUpdateAnimBg="0"/>
      <p:bldP spid="459794" grpId="0" autoUpdateAnimBg="0"/>
      <p:bldP spid="459795" grpId="0" autoUpdateAnimBg="0"/>
      <p:bldP spid="459796"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Grp="1" noChangeArrowheads="1"/>
          </p:cNvSpPr>
          <p:nvPr>
            <p:ph type="title"/>
          </p:nvPr>
        </p:nvSpPr>
        <p:spPr>
          <a:xfrm>
            <a:off x="533400" y="990600"/>
            <a:ext cx="8229600" cy="1143000"/>
          </a:xfrm>
          <a:solidFill>
            <a:schemeClr val="bg1"/>
          </a:solidFill>
        </p:spPr>
        <p:txBody>
          <a:bodyPr/>
          <a:lstStyle/>
          <a:p>
            <a:pPr eaLnBrk="1" hangingPunct="1"/>
            <a:r>
              <a:rPr lang="en-US" b="1" smtClean="0"/>
              <a:t>What Impacts Learning?</a:t>
            </a:r>
          </a:p>
        </p:txBody>
      </p:sp>
      <p:grpSp>
        <p:nvGrpSpPr>
          <p:cNvPr id="32771" name="Group 3"/>
          <p:cNvGrpSpPr>
            <a:grpSpLocks/>
          </p:cNvGrpSpPr>
          <p:nvPr/>
        </p:nvGrpSpPr>
        <p:grpSpPr bwMode="auto">
          <a:xfrm>
            <a:off x="0" y="0"/>
            <a:ext cx="9170988" cy="1222375"/>
            <a:chOff x="0" y="0"/>
            <a:chExt cx="5777" cy="770"/>
          </a:xfrm>
        </p:grpSpPr>
        <p:sp>
          <p:nvSpPr>
            <p:cNvPr id="32774" name="Freeform 4"/>
            <p:cNvSpPr>
              <a:spLocks/>
            </p:cNvSpPr>
            <p:nvPr/>
          </p:nvSpPr>
          <p:spPr bwMode="ltGray">
            <a:xfrm>
              <a:off x="0" y="0"/>
              <a:ext cx="5777" cy="770"/>
            </a:xfrm>
            <a:custGeom>
              <a:avLst/>
              <a:gdLst>
                <a:gd name="T0" fmla="*/ 6601 w 4986"/>
                <a:gd name="T1" fmla="*/ 463 h 566"/>
                <a:gd name="T2" fmla="*/ 404 w 4986"/>
                <a:gd name="T3" fmla="*/ 1048 h 566"/>
                <a:gd name="T4" fmla="*/ 0 w 4986"/>
                <a:gd name="T5" fmla="*/ 0 h 566"/>
                <a:gd name="T6" fmla="*/ 6693 w 4986"/>
                <a:gd name="T7" fmla="*/ 0 h 566"/>
                <a:gd name="T8" fmla="*/ 6601 w 4986"/>
                <a:gd name="T9" fmla="*/ 463 h 5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86" h="566">
                  <a:moveTo>
                    <a:pt x="4917" y="250"/>
                  </a:moveTo>
                  <a:lnTo>
                    <a:pt x="301" y="566"/>
                  </a:lnTo>
                  <a:lnTo>
                    <a:pt x="0" y="0"/>
                  </a:lnTo>
                  <a:lnTo>
                    <a:pt x="4986" y="0"/>
                  </a:lnTo>
                  <a:lnTo>
                    <a:pt x="4917" y="250"/>
                  </a:lnTo>
                  <a:close/>
                </a:path>
              </a:pathLst>
            </a:custGeom>
            <a:solidFill>
              <a:srgbClr val="CC0033"/>
            </a:solidFill>
            <a:ln>
              <a:noFill/>
            </a:ln>
            <a:effectLst>
              <a:outerShdw dist="107763" dir="2700000" algn="ctr" rotWithShape="0">
                <a:srgbClr val="B2B2B2"/>
              </a:outerShdw>
            </a:effectLst>
            <a:extLst>
              <a:ext uri="{91240B29-F687-4F45-9708-019B960494DF}">
                <a14:hiddenLine xmlns:a14="http://schemas.microsoft.com/office/drawing/2010/main" w="19050" cap="flat" cmpd="sng">
                  <a:solidFill>
                    <a:srgbClr val="000000"/>
                  </a:solidFill>
                  <a:prstDash val="solid"/>
                  <a:round/>
                  <a:headEnd/>
                  <a:tailEnd/>
                </a14:hiddenLine>
              </a:ext>
            </a:extLst>
          </p:spPr>
          <p:txBody>
            <a:bodyPr wrap="none" anchor="ctr"/>
            <a:lstStyle/>
            <a:p>
              <a:endParaRPr lang="en-US"/>
            </a:p>
          </p:txBody>
        </p:sp>
        <p:pic>
          <p:nvPicPr>
            <p:cNvPr id="3277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 y="77"/>
              <a:ext cx="2055"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2772" name="Object 0"/>
          <p:cNvGraphicFramePr>
            <a:graphicFrameLocks noGrp="1" noChangeAspect="1"/>
          </p:cNvGraphicFramePr>
          <p:nvPr>
            <p:ph idx="1"/>
          </p:nvPr>
        </p:nvGraphicFramePr>
        <p:xfrm>
          <a:off x="1724025" y="1905000"/>
          <a:ext cx="5618163" cy="4953000"/>
        </p:xfrm>
        <a:graphic>
          <a:graphicData uri="http://schemas.openxmlformats.org/presentationml/2006/ole">
            <mc:AlternateContent xmlns:mc="http://schemas.openxmlformats.org/markup-compatibility/2006">
              <mc:Choice xmlns:v="urn:schemas-microsoft-com:vml" Requires="v">
                <p:oleObj spid="_x0000_s32831" name="Worksheet" r:id="rId5" imgW="7607808" imgH="6705600" progId="Excel.Sheet.8">
                  <p:embed/>
                </p:oleObj>
              </mc:Choice>
              <mc:Fallback>
                <p:oleObj name="Worksheet" r:id="rId5" imgW="7607808" imgH="6705600" progId="Excel.Sheet.8">
                  <p:embed/>
                  <p:pic>
                    <p:nvPicPr>
                      <p:cNvPr id="0" name="Object 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4025" y="1905000"/>
                        <a:ext cx="5618163"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73" name="Rectangle 9"/>
          <p:cNvSpPr>
            <a:spLocks noChangeArrowheads="1"/>
          </p:cNvSpPr>
          <p:nvPr/>
        </p:nvSpPr>
        <p:spPr bwMode="auto">
          <a:xfrm>
            <a:off x="1363663" y="6567488"/>
            <a:ext cx="6407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Psychology and Educational Practice, Herber Walberg (2002)</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type="subTitle" idx="4294967295"/>
          </p:nvPr>
        </p:nvSpPr>
        <p:spPr>
          <a:xfrm>
            <a:off x="0" y="1344613"/>
            <a:ext cx="9144000" cy="5056187"/>
          </a:xfrm>
        </p:spPr>
        <p:txBody>
          <a:bodyPr/>
          <a:lstStyle/>
          <a:p>
            <a:pPr marL="0" indent="0" algn="ctr">
              <a:buNone/>
            </a:pPr>
            <a:endParaRPr lang="en-US" sz="1800" b="1" dirty="0" smtClean="0">
              <a:latin typeface="Times" panose="02020603050405020304" pitchFamily="18" charset="0"/>
              <a:ea typeface="Times" panose="02020603050405020304" pitchFamily="18" charset="0"/>
              <a:cs typeface="Times New Roman" panose="02020603050405020304" pitchFamily="18" charset="0"/>
            </a:endParaRPr>
          </a:p>
          <a:p>
            <a:pPr marL="0" indent="0" algn="ctr">
              <a:buNone/>
            </a:pPr>
            <a:r>
              <a:rPr lang="en-US" sz="4800" b="1" dirty="0" smtClean="0">
                <a:latin typeface="Times" panose="02020603050405020304" pitchFamily="18" charset="0"/>
                <a:ea typeface="Times" panose="02020603050405020304" pitchFamily="18" charset="0"/>
                <a:cs typeface="Times New Roman" panose="02020603050405020304" pitchFamily="18" charset="0"/>
              </a:rPr>
              <a:t>The </a:t>
            </a:r>
            <a:r>
              <a:rPr lang="en-US" sz="4800" b="1" dirty="0">
                <a:latin typeface="Times" panose="02020603050405020304" pitchFamily="18" charset="0"/>
                <a:ea typeface="Times" panose="02020603050405020304" pitchFamily="18" charset="0"/>
                <a:cs typeface="Times New Roman" panose="02020603050405020304" pitchFamily="18" charset="0"/>
              </a:rPr>
              <a:t>prevalence and consequences of Adverse Childhood Experiences </a:t>
            </a:r>
            <a:r>
              <a:rPr lang="en-US" sz="4800" b="1" dirty="0" smtClean="0">
                <a:latin typeface="Times" panose="02020603050405020304" pitchFamily="18" charset="0"/>
                <a:ea typeface="Times" panose="02020603050405020304" pitchFamily="18" charset="0"/>
                <a:cs typeface="Times New Roman" panose="02020603050405020304" pitchFamily="18" charset="0"/>
              </a:rPr>
              <a:t>(ACEs) </a:t>
            </a:r>
            <a:r>
              <a:rPr lang="en-US" sz="4800" b="1" dirty="0">
                <a:latin typeface="Times" panose="02020603050405020304" pitchFamily="18" charset="0"/>
                <a:ea typeface="Times" panose="02020603050405020304" pitchFamily="18" charset="0"/>
                <a:cs typeface="Times New Roman" panose="02020603050405020304" pitchFamily="18" charset="0"/>
              </a:rPr>
              <a:t>and toxic stress </a:t>
            </a:r>
            <a:r>
              <a:rPr lang="en-US" sz="4800" b="1" dirty="0" smtClean="0">
                <a:latin typeface="Times" panose="02020603050405020304" pitchFamily="18" charset="0"/>
                <a:ea typeface="Times" panose="02020603050405020304" pitchFamily="18" charset="0"/>
                <a:cs typeface="Times New Roman" panose="02020603050405020304" pitchFamily="18" charset="0"/>
              </a:rPr>
              <a:t>have </a:t>
            </a:r>
            <a:r>
              <a:rPr lang="en-US" sz="4800" b="1" dirty="0">
                <a:latin typeface="Times" panose="02020603050405020304" pitchFamily="18" charset="0"/>
                <a:ea typeface="Times" panose="02020603050405020304" pitchFamily="18" charset="0"/>
                <a:cs typeface="Times New Roman" panose="02020603050405020304" pitchFamily="18" charset="0"/>
              </a:rPr>
              <a:t>harmful effects to health later on in life.</a:t>
            </a:r>
          </a:p>
          <a:p>
            <a:pPr marL="0" indent="0" algn="ctr">
              <a:buFontTx/>
              <a:buNone/>
            </a:pPr>
            <a:endParaRPr lang="en-US" sz="2400" dirty="0" smtClean="0"/>
          </a:p>
        </p:txBody>
      </p:sp>
      <p:grpSp>
        <p:nvGrpSpPr>
          <p:cNvPr id="2051" name="Group 4"/>
          <p:cNvGrpSpPr>
            <a:grpSpLocks/>
          </p:cNvGrpSpPr>
          <p:nvPr/>
        </p:nvGrpSpPr>
        <p:grpSpPr bwMode="auto">
          <a:xfrm>
            <a:off x="0" y="0"/>
            <a:ext cx="9170988" cy="1222375"/>
            <a:chOff x="0" y="0"/>
            <a:chExt cx="5777" cy="770"/>
          </a:xfrm>
        </p:grpSpPr>
        <p:sp>
          <p:nvSpPr>
            <p:cNvPr id="2052" name="Freeform 5"/>
            <p:cNvSpPr>
              <a:spLocks/>
            </p:cNvSpPr>
            <p:nvPr/>
          </p:nvSpPr>
          <p:spPr bwMode="ltGray">
            <a:xfrm>
              <a:off x="0" y="0"/>
              <a:ext cx="5777" cy="770"/>
            </a:xfrm>
            <a:custGeom>
              <a:avLst/>
              <a:gdLst>
                <a:gd name="T0" fmla="*/ 6601 w 4986"/>
                <a:gd name="T1" fmla="*/ 463 h 566"/>
                <a:gd name="T2" fmla="*/ 404 w 4986"/>
                <a:gd name="T3" fmla="*/ 1048 h 566"/>
                <a:gd name="T4" fmla="*/ 0 w 4986"/>
                <a:gd name="T5" fmla="*/ 0 h 566"/>
                <a:gd name="T6" fmla="*/ 6693 w 4986"/>
                <a:gd name="T7" fmla="*/ 0 h 566"/>
                <a:gd name="T8" fmla="*/ 6601 w 4986"/>
                <a:gd name="T9" fmla="*/ 463 h 5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86" h="566">
                  <a:moveTo>
                    <a:pt x="4917" y="250"/>
                  </a:moveTo>
                  <a:lnTo>
                    <a:pt x="301" y="566"/>
                  </a:lnTo>
                  <a:lnTo>
                    <a:pt x="0" y="0"/>
                  </a:lnTo>
                  <a:lnTo>
                    <a:pt x="4986" y="0"/>
                  </a:lnTo>
                  <a:lnTo>
                    <a:pt x="4917" y="250"/>
                  </a:lnTo>
                  <a:close/>
                </a:path>
              </a:pathLst>
            </a:custGeom>
            <a:solidFill>
              <a:srgbClr val="CC0033"/>
            </a:solidFill>
            <a:ln>
              <a:noFill/>
            </a:ln>
            <a:effectLst>
              <a:outerShdw dist="107763" dir="2700000" algn="ctr" rotWithShape="0">
                <a:srgbClr val="B2B2B2"/>
              </a:outerShdw>
            </a:effectLst>
            <a:extLst>
              <a:ext uri="{91240B29-F687-4F45-9708-019B960494DF}">
                <a14:hiddenLine xmlns:a14="http://schemas.microsoft.com/office/drawing/2010/main" w="19050" cap="flat" cmpd="sng">
                  <a:solidFill>
                    <a:srgbClr val="000000"/>
                  </a:solidFill>
                  <a:prstDash val="solid"/>
                  <a:round/>
                  <a:headEnd/>
                  <a:tailEnd/>
                </a14:hiddenLine>
              </a:ext>
            </a:extLst>
          </p:spPr>
          <p:txBody>
            <a:bodyPr wrap="none" anchor="ctr"/>
            <a:lstStyle/>
            <a:p>
              <a:endParaRPr lang="en-US"/>
            </a:p>
          </p:txBody>
        </p:sp>
        <p:pic>
          <p:nvPicPr>
            <p:cNvPr id="205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 y="77"/>
              <a:ext cx="2055"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789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1298" name="Rectangle 2"/>
          <p:cNvSpPr>
            <a:spLocks noGrp="1" noChangeArrowheads="1"/>
          </p:cNvSpPr>
          <p:nvPr>
            <p:ph type="ctrTitle"/>
          </p:nvPr>
        </p:nvSpPr>
        <p:spPr>
          <a:xfrm>
            <a:off x="685800" y="1371600"/>
            <a:ext cx="7772400" cy="1143000"/>
          </a:xfrm>
        </p:spPr>
        <p:txBody>
          <a:bodyPr/>
          <a:lstStyle/>
          <a:p>
            <a:endParaRPr lang="en-US" dirty="0"/>
          </a:p>
        </p:txBody>
      </p:sp>
      <p:sp>
        <p:nvSpPr>
          <p:cNvPr id="311299" name="Rectangle 3"/>
          <p:cNvSpPr>
            <a:spLocks noGrp="1" noChangeArrowheads="1"/>
          </p:cNvSpPr>
          <p:nvPr>
            <p:ph type="subTitle" idx="1"/>
          </p:nvPr>
        </p:nvSpPr>
        <p:spPr>
          <a:xfrm>
            <a:off x="1371600" y="2514600"/>
            <a:ext cx="7010400" cy="4114800"/>
          </a:xfrm>
        </p:spPr>
        <p:txBody>
          <a:bodyPr/>
          <a:lstStyle/>
          <a:p>
            <a:pPr algn="l"/>
            <a:endParaRPr lang="en-US" dirty="0"/>
          </a:p>
        </p:txBody>
      </p:sp>
      <p:grpSp>
        <p:nvGrpSpPr>
          <p:cNvPr id="311300" name="Group 4"/>
          <p:cNvGrpSpPr>
            <a:grpSpLocks/>
          </p:cNvGrpSpPr>
          <p:nvPr/>
        </p:nvGrpSpPr>
        <p:grpSpPr bwMode="auto">
          <a:xfrm>
            <a:off x="0" y="0"/>
            <a:ext cx="9170988" cy="1222375"/>
            <a:chOff x="0" y="0"/>
            <a:chExt cx="5777" cy="770"/>
          </a:xfrm>
        </p:grpSpPr>
        <p:sp>
          <p:nvSpPr>
            <p:cNvPr id="311301" name="Freeform 5"/>
            <p:cNvSpPr>
              <a:spLocks/>
            </p:cNvSpPr>
            <p:nvPr/>
          </p:nvSpPr>
          <p:spPr bwMode="ltGray">
            <a:xfrm>
              <a:off x="0" y="0"/>
              <a:ext cx="5777" cy="770"/>
            </a:xfrm>
            <a:custGeom>
              <a:avLst/>
              <a:gdLst>
                <a:gd name="T0" fmla="*/ 4917 w 4986"/>
                <a:gd name="T1" fmla="*/ 250 h 566"/>
                <a:gd name="T2" fmla="*/ 301 w 4986"/>
                <a:gd name="T3" fmla="*/ 566 h 566"/>
                <a:gd name="T4" fmla="*/ 0 w 4986"/>
                <a:gd name="T5" fmla="*/ 0 h 566"/>
                <a:gd name="T6" fmla="*/ 4986 w 4986"/>
                <a:gd name="T7" fmla="*/ 0 h 566"/>
                <a:gd name="T8" fmla="*/ 4917 w 4986"/>
                <a:gd name="T9" fmla="*/ 250 h 566"/>
              </a:gdLst>
              <a:ahLst/>
              <a:cxnLst>
                <a:cxn ang="0">
                  <a:pos x="T0" y="T1"/>
                </a:cxn>
                <a:cxn ang="0">
                  <a:pos x="T2" y="T3"/>
                </a:cxn>
                <a:cxn ang="0">
                  <a:pos x="T4" y="T5"/>
                </a:cxn>
                <a:cxn ang="0">
                  <a:pos x="T6" y="T7"/>
                </a:cxn>
                <a:cxn ang="0">
                  <a:pos x="T8" y="T9"/>
                </a:cxn>
              </a:cxnLst>
              <a:rect l="0" t="0" r="r" b="b"/>
              <a:pathLst>
                <a:path w="4986" h="566">
                  <a:moveTo>
                    <a:pt x="4917" y="250"/>
                  </a:moveTo>
                  <a:lnTo>
                    <a:pt x="301" y="566"/>
                  </a:lnTo>
                  <a:lnTo>
                    <a:pt x="0" y="0"/>
                  </a:lnTo>
                  <a:lnTo>
                    <a:pt x="4986" y="0"/>
                  </a:lnTo>
                  <a:lnTo>
                    <a:pt x="4917" y="250"/>
                  </a:lnTo>
                  <a:close/>
                </a:path>
              </a:pathLst>
            </a:custGeom>
            <a:solidFill>
              <a:srgbClr val="CC0033"/>
            </a:solidFill>
            <a:ln>
              <a:noFill/>
            </a:ln>
            <a:effectLst>
              <a:outerShdw dist="107763" dir="2700000" algn="ctr" rotWithShape="0">
                <a:srgbClr val="B2B2B2"/>
              </a:outerShdw>
            </a:effectLst>
            <a:extLst>
              <a:ext uri="{91240B29-F687-4F45-9708-019B960494DF}">
                <a14:hiddenLine xmlns:a14="http://schemas.microsoft.com/office/drawing/2010/main" w="19050" cap="flat" cmpd="sng">
                  <a:solidFill>
                    <a:schemeClr val="bg1"/>
                  </a:solidFill>
                  <a:prstDash val="solid"/>
                  <a:round/>
                  <a:headEnd/>
                  <a:tailEnd/>
                </a14:hiddenLine>
              </a:ext>
            </a:extLst>
          </p:spPr>
          <p:txBody>
            <a:bodyPr wrap="none" anchor="ctr"/>
            <a:lstStyle/>
            <a:p>
              <a:endParaRPr lang="en-US" smtClean="0">
                <a:solidFill>
                  <a:srgbClr val="000000"/>
                </a:solidFill>
                <a:latin typeface="Arial" charset="0"/>
              </a:endParaRPr>
            </a:p>
          </p:txBody>
        </p:sp>
        <p:pic>
          <p:nvPicPr>
            <p:cNvPr id="3113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 y="77"/>
              <a:ext cx="2055" cy="499"/>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1417319"/>
            <a:ext cx="7696200" cy="5154929"/>
          </a:xfrm>
          <a:prstGeom prst="rect">
            <a:avLst/>
          </a:prstGeom>
        </p:spPr>
      </p:pic>
    </p:spTree>
    <p:extLst>
      <p:ext uri="{BB962C8B-B14F-4D97-AF65-F5344CB8AC3E}">
        <p14:creationId xmlns:p14="http://schemas.microsoft.com/office/powerpoint/2010/main" val="8301070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3112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99"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type="subTitle" idx="4294967295"/>
          </p:nvPr>
        </p:nvSpPr>
        <p:spPr>
          <a:xfrm>
            <a:off x="0" y="1344613"/>
            <a:ext cx="9144000" cy="5056187"/>
          </a:xfrm>
        </p:spPr>
        <p:txBody>
          <a:bodyPr/>
          <a:lstStyle/>
          <a:p>
            <a:pPr marL="0" indent="0">
              <a:buNone/>
            </a:pPr>
            <a:r>
              <a:rPr lang="en-US" sz="2400" b="1" dirty="0" smtClean="0"/>
              <a:t>MEASUREMENT </a:t>
            </a:r>
            <a:r>
              <a:rPr lang="en-US" sz="2400" b="1" dirty="0"/>
              <a:t>OF ADVERSE CHILDHOOD EXPERIENCES </a:t>
            </a:r>
          </a:p>
          <a:p>
            <a:endParaRPr lang="en-US" sz="2400" dirty="0" smtClean="0"/>
          </a:p>
          <a:p>
            <a:pPr marL="0" indent="0">
              <a:buNone/>
            </a:pPr>
            <a:r>
              <a:rPr lang="en-US" sz="2400" dirty="0" smtClean="0"/>
              <a:t>We </a:t>
            </a:r>
            <a:r>
              <a:rPr lang="en-US" sz="2400" dirty="0"/>
              <a:t>measured the prevalence of eight adverse childhood experiences (ACEs), consisting of whether the child ever: </a:t>
            </a:r>
          </a:p>
          <a:p>
            <a:endParaRPr lang="en-US" sz="2400" dirty="0" smtClean="0"/>
          </a:p>
          <a:p>
            <a:pPr marL="0" indent="0">
              <a:buNone/>
            </a:pPr>
            <a:r>
              <a:rPr lang="en-US" sz="2400" dirty="0" smtClean="0"/>
              <a:t>1</a:t>
            </a:r>
            <a:r>
              <a:rPr lang="en-US" sz="2400" dirty="0"/>
              <a:t>. Lived with a parent or guardian who got divorced or </a:t>
            </a:r>
            <a:r>
              <a:rPr lang="en-US" sz="2400" dirty="0" smtClean="0"/>
              <a:t>separated </a:t>
            </a:r>
            <a:endParaRPr lang="en-US" sz="2400" dirty="0"/>
          </a:p>
          <a:p>
            <a:pPr marL="0" indent="0">
              <a:buNone/>
            </a:pPr>
            <a:r>
              <a:rPr lang="en-US" sz="2400" dirty="0"/>
              <a:t>2. Lived with a parent or guardian who </a:t>
            </a:r>
            <a:r>
              <a:rPr lang="en-US" sz="2400" dirty="0" smtClean="0"/>
              <a:t>died </a:t>
            </a:r>
            <a:endParaRPr lang="en-US" sz="2400" dirty="0"/>
          </a:p>
          <a:p>
            <a:pPr marL="0" indent="0">
              <a:buNone/>
            </a:pPr>
            <a:r>
              <a:rPr lang="en-US" sz="2400" dirty="0"/>
              <a:t>3. Lived with a parent or guardian who served time in jail or  </a:t>
            </a:r>
            <a:r>
              <a:rPr lang="en-US" sz="2400" dirty="0" smtClean="0"/>
              <a:t>            	prison </a:t>
            </a:r>
            <a:endParaRPr lang="en-US" sz="2400" dirty="0"/>
          </a:p>
          <a:p>
            <a:pPr marL="0" indent="0">
              <a:buNone/>
            </a:pPr>
            <a:r>
              <a:rPr lang="en-US" sz="2400" dirty="0"/>
              <a:t>4. Lived with anyone who was mentally ill or suicidal, or severely </a:t>
            </a:r>
            <a:r>
              <a:rPr lang="en-US" sz="2400" dirty="0" smtClean="0"/>
              <a:t>	depressed </a:t>
            </a:r>
            <a:r>
              <a:rPr lang="en-US" sz="2400" dirty="0"/>
              <a:t>for more than a couple of </a:t>
            </a:r>
            <a:r>
              <a:rPr lang="en-US" sz="2400" dirty="0" smtClean="0"/>
              <a:t>weeks </a:t>
            </a:r>
            <a:endParaRPr lang="en-US" sz="2400" dirty="0"/>
          </a:p>
          <a:p>
            <a:pPr marL="0" indent="0" algn="ctr">
              <a:buFontTx/>
              <a:buNone/>
            </a:pPr>
            <a:endParaRPr lang="en-US" sz="2400" dirty="0" smtClean="0"/>
          </a:p>
        </p:txBody>
      </p:sp>
      <p:grpSp>
        <p:nvGrpSpPr>
          <p:cNvPr id="2051" name="Group 4"/>
          <p:cNvGrpSpPr>
            <a:grpSpLocks/>
          </p:cNvGrpSpPr>
          <p:nvPr/>
        </p:nvGrpSpPr>
        <p:grpSpPr bwMode="auto">
          <a:xfrm>
            <a:off x="0" y="0"/>
            <a:ext cx="9170988" cy="1222375"/>
            <a:chOff x="0" y="0"/>
            <a:chExt cx="5777" cy="770"/>
          </a:xfrm>
        </p:grpSpPr>
        <p:sp>
          <p:nvSpPr>
            <p:cNvPr id="2052" name="Freeform 5"/>
            <p:cNvSpPr>
              <a:spLocks/>
            </p:cNvSpPr>
            <p:nvPr/>
          </p:nvSpPr>
          <p:spPr bwMode="ltGray">
            <a:xfrm>
              <a:off x="0" y="0"/>
              <a:ext cx="5777" cy="770"/>
            </a:xfrm>
            <a:custGeom>
              <a:avLst/>
              <a:gdLst>
                <a:gd name="T0" fmla="*/ 6601 w 4986"/>
                <a:gd name="T1" fmla="*/ 463 h 566"/>
                <a:gd name="T2" fmla="*/ 404 w 4986"/>
                <a:gd name="T3" fmla="*/ 1048 h 566"/>
                <a:gd name="T4" fmla="*/ 0 w 4986"/>
                <a:gd name="T5" fmla="*/ 0 h 566"/>
                <a:gd name="T6" fmla="*/ 6693 w 4986"/>
                <a:gd name="T7" fmla="*/ 0 h 566"/>
                <a:gd name="T8" fmla="*/ 6601 w 4986"/>
                <a:gd name="T9" fmla="*/ 463 h 5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86" h="566">
                  <a:moveTo>
                    <a:pt x="4917" y="250"/>
                  </a:moveTo>
                  <a:lnTo>
                    <a:pt x="301" y="566"/>
                  </a:lnTo>
                  <a:lnTo>
                    <a:pt x="0" y="0"/>
                  </a:lnTo>
                  <a:lnTo>
                    <a:pt x="4986" y="0"/>
                  </a:lnTo>
                  <a:lnTo>
                    <a:pt x="4917" y="250"/>
                  </a:lnTo>
                  <a:close/>
                </a:path>
              </a:pathLst>
            </a:custGeom>
            <a:solidFill>
              <a:srgbClr val="CC0033"/>
            </a:solidFill>
            <a:ln>
              <a:noFill/>
            </a:ln>
            <a:effectLst>
              <a:outerShdw dist="107763" dir="2700000" algn="ctr" rotWithShape="0">
                <a:srgbClr val="B2B2B2"/>
              </a:outerShdw>
            </a:effectLst>
            <a:extLst>
              <a:ext uri="{91240B29-F687-4F45-9708-019B960494DF}">
                <a14:hiddenLine xmlns:a14="http://schemas.microsoft.com/office/drawing/2010/main" w="19050" cap="flat" cmpd="sng">
                  <a:solidFill>
                    <a:srgbClr val="000000"/>
                  </a:solidFill>
                  <a:prstDash val="solid"/>
                  <a:round/>
                  <a:headEnd/>
                  <a:tailEnd/>
                </a14:hiddenLine>
              </a:ext>
            </a:extLst>
          </p:spPr>
          <p:txBody>
            <a:bodyPr wrap="none" anchor="ctr"/>
            <a:lstStyle/>
            <a:p>
              <a:endParaRPr lang="en-US"/>
            </a:p>
          </p:txBody>
        </p:sp>
        <p:pic>
          <p:nvPicPr>
            <p:cNvPr id="205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 y="77"/>
              <a:ext cx="2055"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61934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4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24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2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type="subTitle" idx="4294967295"/>
          </p:nvPr>
        </p:nvSpPr>
        <p:spPr>
          <a:xfrm>
            <a:off x="0" y="1344613"/>
            <a:ext cx="9144000" cy="5056187"/>
          </a:xfrm>
        </p:spPr>
        <p:txBody>
          <a:bodyPr/>
          <a:lstStyle/>
          <a:p>
            <a:pPr marL="0" indent="0">
              <a:buNone/>
            </a:pPr>
            <a:r>
              <a:rPr lang="en-US" sz="2400" b="1" dirty="0" smtClean="0"/>
              <a:t>MEASUREMENT </a:t>
            </a:r>
            <a:r>
              <a:rPr lang="en-US" sz="2400" b="1" dirty="0"/>
              <a:t>OF ADVERSE CHILDHOOD EXPERIENCES </a:t>
            </a:r>
          </a:p>
          <a:p>
            <a:endParaRPr lang="en-US" sz="2400" dirty="0" smtClean="0"/>
          </a:p>
          <a:p>
            <a:pPr marL="0" indent="0">
              <a:buNone/>
            </a:pPr>
            <a:r>
              <a:rPr lang="en-US" sz="2400" dirty="0"/>
              <a:t>5. Lived with anyone who had a problem with alcohol or </a:t>
            </a:r>
            <a:r>
              <a:rPr lang="en-US" sz="2400" dirty="0" smtClean="0"/>
              <a:t>drugs </a:t>
            </a:r>
            <a:endParaRPr lang="en-US" sz="2400" dirty="0"/>
          </a:p>
          <a:p>
            <a:pPr marL="0" indent="0">
              <a:buNone/>
            </a:pPr>
            <a:r>
              <a:rPr lang="en-US" sz="2400" dirty="0"/>
              <a:t>6. Witnessed a parent, guardian, or other adult in the household </a:t>
            </a:r>
            <a:r>
              <a:rPr lang="en-US" sz="2400" dirty="0" smtClean="0"/>
              <a:t>	behaving </a:t>
            </a:r>
            <a:r>
              <a:rPr lang="en-US" sz="2400" dirty="0"/>
              <a:t>violently toward another (e.g., slapping, hitting, </a:t>
            </a:r>
            <a:r>
              <a:rPr lang="en-US" sz="2400" dirty="0" smtClean="0"/>
              <a:t>	kicking</a:t>
            </a:r>
            <a:r>
              <a:rPr lang="en-US" sz="2400" dirty="0"/>
              <a:t>, punching, or beating each other up</a:t>
            </a:r>
            <a:r>
              <a:rPr lang="en-US" sz="2400" dirty="0" smtClean="0"/>
              <a:t>)</a:t>
            </a:r>
            <a:endParaRPr lang="en-US" sz="2400" dirty="0"/>
          </a:p>
          <a:p>
            <a:pPr marL="0" indent="0">
              <a:buNone/>
            </a:pPr>
            <a:r>
              <a:rPr lang="en-US" sz="2400" dirty="0"/>
              <a:t>7. Was ever the victim of violence or witnessed any violence in his </a:t>
            </a:r>
            <a:r>
              <a:rPr lang="en-US" sz="2400" dirty="0" smtClean="0"/>
              <a:t>	or </a:t>
            </a:r>
            <a:r>
              <a:rPr lang="en-US" sz="2400" dirty="0"/>
              <a:t>her </a:t>
            </a:r>
            <a:r>
              <a:rPr lang="en-US" sz="2400" dirty="0" smtClean="0"/>
              <a:t>neighborhood</a:t>
            </a:r>
            <a:endParaRPr lang="en-US" sz="2400" dirty="0"/>
          </a:p>
          <a:p>
            <a:pPr marL="0" indent="0">
              <a:buNone/>
            </a:pPr>
            <a:r>
              <a:rPr lang="en-US" sz="2400" dirty="0"/>
              <a:t>8. Experienced economic hardship “somewhat often” or “very </a:t>
            </a:r>
            <a:r>
              <a:rPr lang="en-US" sz="2400" dirty="0" smtClean="0"/>
              <a:t>	often</a:t>
            </a:r>
            <a:r>
              <a:rPr lang="en-US" sz="2400" dirty="0"/>
              <a:t>” (i.e., the family found it hard to cover costs of food </a:t>
            </a:r>
            <a:r>
              <a:rPr lang="en-US" sz="2400" dirty="0" smtClean="0"/>
              <a:t>	and </a:t>
            </a:r>
            <a:r>
              <a:rPr lang="en-US" sz="2400" dirty="0"/>
              <a:t>housing).</a:t>
            </a:r>
          </a:p>
          <a:p>
            <a:pPr marL="0" indent="0" algn="ctr">
              <a:buFontTx/>
              <a:buNone/>
            </a:pPr>
            <a:endParaRPr lang="en-US" sz="2400" dirty="0" smtClean="0"/>
          </a:p>
        </p:txBody>
      </p:sp>
      <p:grpSp>
        <p:nvGrpSpPr>
          <p:cNvPr id="2051" name="Group 4"/>
          <p:cNvGrpSpPr>
            <a:grpSpLocks/>
          </p:cNvGrpSpPr>
          <p:nvPr/>
        </p:nvGrpSpPr>
        <p:grpSpPr bwMode="auto">
          <a:xfrm>
            <a:off x="0" y="0"/>
            <a:ext cx="9170988" cy="1222375"/>
            <a:chOff x="0" y="0"/>
            <a:chExt cx="5777" cy="770"/>
          </a:xfrm>
        </p:grpSpPr>
        <p:sp>
          <p:nvSpPr>
            <p:cNvPr id="2052" name="Freeform 5"/>
            <p:cNvSpPr>
              <a:spLocks/>
            </p:cNvSpPr>
            <p:nvPr/>
          </p:nvSpPr>
          <p:spPr bwMode="ltGray">
            <a:xfrm>
              <a:off x="0" y="0"/>
              <a:ext cx="5777" cy="770"/>
            </a:xfrm>
            <a:custGeom>
              <a:avLst/>
              <a:gdLst>
                <a:gd name="T0" fmla="*/ 6601 w 4986"/>
                <a:gd name="T1" fmla="*/ 463 h 566"/>
                <a:gd name="T2" fmla="*/ 404 w 4986"/>
                <a:gd name="T3" fmla="*/ 1048 h 566"/>
                <a:gd name="T4" fmla="*/ 0 w 4986"/>
                <a:gd name="T5" fmla="*/ 0 h 566"/>
                <a:gd name="T6" fmla="*/ 6693 w 4986"/>
                <a:gd name="T7" fmla="*/ 0 h 566"/>
                <a:gd name="T8" fmla="*/ 6601 w 4986"/>
                <a:gd name="T9" fmla="*/ 463 h 5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86" h="566">
                  <a:moveTo>
                    <a:pt x="4917" y="250"/>
                  </a:moveTo>
                  <a:lnTo>
                    <a:pt x="301" y="566"/>
                  </a:lnTo>
                  <a:lnTo>
                    <a:pt x="0" y="0"/>
                  </a:lnTo>
                  <a:lnTo>
                    <a:pt x="4986" y="0"/>
                  </a:lnTo>
                  <a:lnTo>
                    <a:pt x="4917" y="250"/>
                  </a:lnTo>
                  <a:close/>
                </a:path>
              </a:pathLst>
            </a:custGeom>
            <a:solidFill>
              <a:srgbClr val="CC0033"/>
            </a:solidFill>
            <a:ln>
              <a:noFill/>
            </a:ln>
            <a:effectLst>
              <a:outerShdw dist="107763" dir="2700000" algn="ctr" rotWithShape="0">
                <a:srgbClr val="B2B2B2"/>
              </a:outerShdw>
            </a:effectLst>
            <a:extLst>
              <a:ext uri="{91240B29-F687-4F45-9708-019B960494DF}">
                <a14:hiddenLine xmlns:a14="http://schemas.microsoft.com/office/drawing/2010/main" w="19050" cap="flat" cmpd="sng">
                  <a:solidFill>
                    <a:srgbClr val="000000"/>
                  </a:solidFill>
                  <a:prstDash val="solid"/>
                  <a:round/>
                  <a:headEnd/>
                  <a:tailEnd/>
                </a14:hiddenLine>
              </a:ext>
            </a:extLst>
          </p:spPr>
          <p:txBody>
            <a:bodyPr wrap="none" anchor="ctr"/>
            <a:lstStyle/>
            <a:p>
              <a:endParaRPr lang="en-US"/>
            </a:p>
          </p:txBody>
        </p:sp>
        <p:pic>
          <p:nvPicPr>
            <p:cNvPr id="205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 y="77"/>
              <a:ext cx="2055"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9881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24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1298" name="Rectangle 2"/>
          <p:cNvSpPr>
            <a:spLocks noGrp="1" noChangeArrowheads="1"/>
          </p:cNvSpPr>
          <p:nvPr>
            <p:ph type="ctrTitle"/>
          </p:nvPr>
        </p:nvSpPr>
        <p:spPr>
          <a:xfrm>
            <a:off x="685800" y="1371600"/>
            <a:ext cx="7772400" cy="1143000"/>
          </a:xfrm>
        </p:spPr>
        <p:txBody>
          <a:bodyPr/>
          <a:lstStyle/>
          <a:p>
            <a:endParaRPr lang="en-US" dirty="0"/>
          </a:p>
        </p:txBody>
      </p:sp>
      <p:sp>
        <p:nvSpPr>
          <p:cNvPr id="311299" name="Rectangle 3"/>
          <p:cNvSpPr>
            <a:spLocks noGrp="1" noChangeArrowheads="1"/>
          </p:cNvSpPr>
          <p:nvPr>
            <p:ph type="subTitle" idx="1"/>
          </p:nvPr>
        </p:nvSpPr>
        <p:spPr>
          <a:xfrm>
            <a:off x="1371600" y="2514600"/>
            <a:ext cx="7010400" cy="4114800"/>
          </a:xfrm>
        </p:spPr>
        <p:txBody>
          <a:bodyPr/>
          <a:lstStyle/>
          <a:p>
            <a:pPr algn="l"/>
            <a:endParaRPr lang="en-US" dirty="0"/>
          </a:p>
        </p:txBody>
      </p:sp>
      <p:grpSp>
        <p:nvGrpSpPr>
          <p:cNvPr id="311300" name="Group 4"/>
          <p:cNvGrpSpPr>
            <a:grpSpLocks/>
          </p:cNvGrpSpPr>
          <p:nvPr/>
        </p:nvGrpSpPr>
        <p:grpSpPr bwMode="auto">
          <a:xfrm>
            <a:off x="0" y="0"/>
            <a:ext cx="9170988" cy="1222375"/>
            <a:chOff x="0" y="0"/>
            <a:chExt cx="5777" cy="770"/>
          </a:xfrm>
        </p:grpSpPr>
        <p:sp>
          <p:nvSpPr>
            <p:cNvPr id="311301" name="Freeform 5"/>
            <p:cNvSpPr>
              <a:spLocks/>
            </p:cNvSpPr>
            <p:nvPr/>
          </p:nvSpPr>
          <p:spPr bwMode="ltGray">
            <a:xfrm>
              <a:off x="0" y="0"/>
              <a:ext cx="5777" cy="770"/>
            </a:xfrm>
            <a:custGeom>
              <a:avLst/>
              <a:gdLst>
                <a:gd name="T0" fmla="*/ 4917 w 4986"/>
                <a:gd name="T1" fmla="*/ 250 h 566"/>
                <a:gd name="T2" fmla="*/ 301 w 4986"/>
                <a:gd name="T3" fmla="*/ 566 h 566"/>
                <a:gd name="T4" fmla="*/ 0 w 4986"/>
                <a:gd name="T5" fmla="*/ 0 h 566"/>
                <a:gd name="T6" fmla="*/ 4986 w 4986"/>
                <a:gd name="T7" fmla="*/ 0 h 566"/>
                <a:gd name="T8" fmla="*/ 4917 w 4986"/>
                <a:gd name="T9" fmla="*/ 250 h 566"/>
              </a:gdLst>
              <a:ahLst/>
              <a:cxnLst>
                <a:cxn ang="0">
                  <a:pos x="T0" y="T1"/>
                </a:cxn>
                <a:cxn ang="0">
                  <a:pos x="T2" y="T3"/>
                </a:cxn>
                <a:cxn ang="0">
                  <a:pos x="T4" y="T5"/>
                </a:cxn>
                <a:cxn ang="0">
                  <a:pos x="T6" y="T7"/>
                </a:cxn>
                <a:cxn ang="0">
                  <a:pos x="T8" y="T9"/>
                </a:cxn>
              </a:cxnLst>
              <a:rect l="0" t="0" r="r" b="b"/>
              <a:pathLst>
                <a:path w="4986" h="566">
                  <a:moveTo>
                    <a:pt x="4917" y="250"/>
                  </a:moveTo>
                  <a:lnTo>
                    <a:pt x="301" y="566"/>
                  </a:lnTo>
                  <a:lnTo>
                    <a:pt x="0" y="0"/>
                  </a:lnTo>
                  <a:lnTo>
                    <a:pt x="4986" y="0"/>
                  </a:lnTo>
                  <a:lnTo>
                    <a:pt x="4917" y="250"/>
                  </a:lnTo>
                  <a:close/>
                </a:path>
              </a:pathLst>
            </a:custGeom>
            <a:solidFill>
              <a:srgbClr val="CC0033"/>
            </a:solidFill>
            <a:ln>
              <a:noFill/>
            </a:ln>
            <a:effectLst>
              <a:outerShdw dist="107763" dir="2700000" algn="ctr" rotWithShape="0">
                <a:srgbClr val="B2B2B2"/>
              </a:outerShdw>
            </a:effectLst>
            <a:extLst>
              <a:ext uri="{91240B29-F687-4F45-9708-019B960494DF}">
                <a14:hiddenLine xmlns:a14="http://schemas.microsoft.com/office/drawing/2010/main" w="19050" cap="flat" cmpd="sng">
                  <a:solidFill>
                    <a:schemeClr val="bg1"/>
                  </a:solidFill>
                  <a:prstDash val="solid"/>
                  <a:round/>
                  <a:headEnd/>
                  <a:tailEnd/>
                </a14:hiddenLine>
              </a:ext>
            </a:extLst>
          </p:spPr>
          <p:txBody>
            <a:bodyPr wrap="none" anchor="ctr"/>
            <a:lstStyle/>
            <a:p>
              <a:endParaRPr lang="en-US" smtClean="0">
                <a:solidFill>
                  <a:srgbClr val="000000"/>
                </a:solidFill>
                <a:latin typeface="Arial" charset="0"/>
              </a:endParaRPr>
            </a:p>
          </p:txBody>
        </p:sp>
        <p:pic>
          <p:nvPicPr>
            <p:cNvPr id="3113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 y="77"/>
              <a:ext cx="2055" cy="499"/>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1417319"/>
            <a:ext cx="7696200" cy="5154929"/>
          </a:xfrm>
          <a:prstGeom prst="rect">
            <a:avLst/>
          </a:prstGeom>
        </p:spPr>
      </p:pic>
    </p:spTree>
    <p:extLst>
      <p:ext uri="{BB962C8B-B14F-4D97-AF65-F5344CB8AC3E}">
        <p14:creationId xmlns:p14="http://schemas.microsoft.com/office/powerpoint/2010/main" val="29778311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3112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99"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2"/>
          <p:cNvSpPr>
            <a:spLocks noChangeArrowheads="1"/>
          </p:cNvSpPr>
          <p:nvPr/>
        </p:nvSpPr>
        <p:spPr bwMode="auto">
          <a:xfrm>
            <a:off x="3200400" y="1143000"/>
            <a:ext cx="3657600" cy="5257800"/>
          </a:xfrm>
          <a:prstGeom prst="triangle">
            <a:avLst>
              <a:gd name="adj" fmla="val 50000"/>
            </a:avLst>
          </a:prstGeom>
          <a:solidFill>
            <a:srgbClr val="339966"/>
          </a:solidFill>
          <a:ln w="9525">
            <a:solidFill>
              <a:schemeClr val="tx1"/>
            </a:solidFill>
            <a:miter lim="800000"/>
            <a:headEnd/>
            <a:tailEnd/>
          </a:ln>
        </p:spPr>
        <p:txBody>
          <a:bodyPr wrap="none" anchor="ctr"/>
          <a:lstStyle/>
          <a:p>
            <a:endParaRPr lang="en-US" smtClean="0">
              <a:solidFill>
                <a:srgbClr val="000000"/>
              </a:solidFill>
            </a:endParaRPr>
          </a:p>
        </p:txBody>
      </p:sp>
      <p:sp>
        <p:nvSpPr>
          <p:cNvPr id="64515" name="AutoShape 3"/>
          <p:cNvSpPr>
            <a:spLocks noChangeArrowheads="1"/>
          </p:cNvSpPr>
          <p:nvPr/>
        </p:nvSpPr>
        <p:spPr bwMode="auto">
          <a:xfrm>
            <a:off x="4572000" y="1066800"/>
            <a:ext cx="914400" cy="1371600"/>
          </a:xfrm>
          <a:prstGeom prst="triangle">
            <a:avLst>
              <a:gd name="adj" fmla="val 50000"/>
            </a:avLst>
          </a:prstGeom>
          <a:solidFill>
            <a:srgbClr val="FFFF00"/>
          </a:solidFill>
          <a:ln w="9525">
            <a:solidFill>
              <a:schemeClr val="tx1"/>
            </a:solidFill>
            <a:miter lim="800000"/>
            <a:headEnd/>
            <a:tailEnd/>
          </a:ln>
        </p:spPr>
        <p:txBody>
          <a:bodyPr wrap="none" anchor="ctr"/>
          <a:lstStyle/>
          <a:p>
            <a:endParaRPr lang="en-US" smtClean="0">
              <a:solidFill>
                <a:srgbClr val="000000"/>
              </a:solidFill>
            </a:endParaRPr>
          </a:p>
        </p:txBody>
      </p:sp>
      <p:sp>
        <p:nvSpPr>
          <p:cNvPr id="64516" name="AutoShape 4"/>
          <p:cNvSpPr>
            <a:spLocks noChangeArrowheads="1"/>
          </p:cNvSpPr>
          <p:nvPr/>
        </p:nvSpPr>
        <p:spPr bwMode="auto">
          <a:xfrm>
            <a:off x="4830763" y="1066800"/>
            <a:ext cx="406400" cy="609600"/>
          </a:xfrm>
          <a:prstGeom prst="triangle">
            <a:avLst>
              <a:gd name="adj" fmla="val 50000"/>
            </a:avLst>
          </a:prstGeom>
          <a:solidFill>
            <a:srgbClr val="FF0000"/>
          </a:solidFill>
          <a:ln w="9525">
            <a:solidFill>
              <a:schemeClr val="tx1"/>
            </a:solidFill>
            <a:miter lim="800000"/>
            <a:headEnd/>
            <a:tailEnd/>
          </a:ln>
        </p:spPr>
        <p:txBody>
          <a:bodyPr wrap="none" anchor="ctr"/>
          <a:lstStyle/>
          <a:p>
            <a:endParaRPr lang="en-US" smtClean="0">
              <a:solidFill>
                <a:srgbClr val="000000"/>
              </a:solidFill>
            </a:endParaRPr>
          </a:p>
        </p:txBody>
      </p:sp>
      <p:sp>
        <p:nvSpPr>
          <p:cNvPr id="64517" name="AutoShape 5"/>
          <p:cNvSpPr>
            <a:spLocks/>
          </p:cNvSpPr>
          <p:nvPr/>
        </p:nvSpPr>
        <p:spPr bwMode="auto">
          <a:xfrm rot="1068829">
            <a:off x="3581400" y="838200"/>
            <a:ext cx="457200" cy="5673725"/>
          </a:xfrm>
          <a:prstGeom prst="leftBrace">
            <a:avLst>
              <a:gd name="adj1" fmla="val 103414"/>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endParaRPr>
          </a:p>
        </p:txBody>
      </p:sp>
      <p:sp>
        <p:nvSpPr>
          <p:cNvPr id="64518" name="Text Box 6"/>
          <p:cNvSpPr txBox="1">
            <a:spLocks noChangeArrowheads="1"/>
          </p:cNvSpPr>
          <p:nvPr/>
        </p:nvSpPr>
        <p:spPr bwMode="auto">
          <a:xfrm>
            <a:off x="1108075" y="2967038"/>
            <a:ext cx="2200275" cy="147478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mtClean="0">
                <a:solidFill>
                  <a:srgbClr val="000000"/>
                </a:solidFill>
              </a:rPr>
              <a:t>Primary Prevention:</a:t>
            </a:r>
          </a:p>
          <a:p>
            <a:pPr algn="ctr" eaLnBrk="1" hangingPunct="1"/>
            <a:r>
              <a:rPr lang="en-US" smtClean="0">
                <a:solidFill>
                  <a:srgbClr val="000000"/>
                </a:solidFill>
              </a:rPr>
              <a:t>School-/Classroom-</a:t>
            </a:r>
          </a:p>
          <a:p>
            <a:pPr algn="ctr" eaLnBrk="1" hangingPunct="1"/>
            <a:r>
              <a:rPr lang="en-US" smtClean="0">
                <a:solidFill>
                  <a:srgbClr val="000000"/>
                </a:solidFill>
              </a:rPr>
              <a:t>Wide Systems for</a:t>
            </a:r>
          </a:p>
          <a:p>
            <a:pPr algn="ctr" eaLnBrk="1" hangingPunct="1"/>
            <a:r>
              <a:rPr lang="en-US" smtClean="0">
                <a:solidFill>
                  <a:srgbClr val="000000"/>
                </a:solidFill>
              </a:rPr>
              <a:t>All Students,</a:t>
            </a:r>
          </a:p>
          <a:p>
            <a:pPr algn="ctr" eaLnBrk="1" hangingPunct="1"/>
            <a:r>
              <a:rPr lang="en-US" smtClean="0">
                <a:solidFill>
                  <a:srgbClr val="000000"/>
                </a:solidFill>
              </a:rPr>
              <a:t>Staff, &amp; Settings</a:t>
            </a:r>
          </a:p>
        </p:txBody>
      </p:sp>
      <p:sp>
        <p:nvSpPr>
          <p:cNvPr id="64519" name="AutoShape 7"/>
          <p:cNvSpPr>
            <a:spLocks/>
          </p:cNvSpPr>
          <p:nvPr/>
        </p:nvSpPr>
        <p:spPr bwMode="auto">
          <a:xfrm rot="-1184886">
            <a:off x="5562600" y="990600"/>
            <a:ext cx="304800" cy="609600"/>
          </a:xfrm>
          <a:prstGeom prst="rightBrace">
            <a:avLst>
              <a:gd name="adj1" fmla="val 16667"/>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endParaRPr>
          </a:p>
        </p:txBody>
      </p:sp>
      <p:sp>
        <p:nvSpPr>
          <p:cNvPr id="64520" name="AutoShape 8"/>
          <p:cNvSpPr>
            <a:spLocks/>
          </p:cNvSpPr>
          <p:nvPr/>
        </p:nvSpPr>
        <p:spPr bwMode="auto">
          <a:xfrm rot="-1243991">
            <a:off x="5384800" y="935038"/>
            <a:ext cx="304800" cy="1447800"/>
          </a:xfrm>
          <a:prstGeom prst="rightBrace">
            <a:avLst>
              <a:gd name="adj1" fmla="val 39583"/>
              <a:gd name="adj2" fmla="val 79222"/>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000000"/>
              </a:solidFill>
            </a:endParaRPr>
          </a:p>
        </p:txBody>
      </p:sp>
      <p:sp>
        <p:nvSpPr>
          <p:cNvPr id="64521" name="Text Box 9"/>
          <p:cNvSpPr txBox="1">
            <a:spLocks noChangeArrowheads="1"/>
          </p:cNvSpPr>
          <p:nvPr/>
        </p:nvSpPr>
        <p:spPr bwMode="auto">
          <a:xfrm>
            <a:off x="5999163" y="1905000"/>
            <a:ext cx="2687637" cy="120015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mtClean="0">
                <a:solidFill>
                  <a:srgbClr val="000000"/>
                </a:solidFill>
              </a:rPr>
              <a:t>Secondary Prevention:</a:t>
            </a:r>
          </a:p>
          <a:p>
            <a:pPr algn="ctr" eaLnBrk="1" hangingPunct="1"/>
            <a:r>
              <a:rPr lang="en-US" smtClean="0">
                <a:solidFill>
                  <a:srgbClr val="000000"/>
                </a:solidFill>
              </a:rPr>
              <a:t>Specialized Group</a:t>
            </a:r>
          </a:p>
          <a:p>
            <a:pPr algn="ctr" eaLnBrk="1" hangingPunct="1"/>
            <a:r>
              <a:rPr lang="en-US" smtClean="0">
                <a:solidFill>
                  <a:srgbClr val="000000"/>
                </a:solidFill>
              </a:rPr>
              <a:t>Systems for Students with At-Risk Behavior</a:t>
            </a:r>
          </a:p>
        </p:txBody>
      </p:sp>
      <p:sp>
        <p:nvSpPr>
          <p:cNvPr id="64522" name="Text Box 10"/>
          <p:cNvSpPr txBox="1">
            <a:spLocks noChangeArrowheads="1"/>
          </p:cNvSpPr>
          <p:nvPr/>
        </p:nvSpPr>
        <p:spPr bwMode="auto">
          <a:xfrm>
            <a:off x="6019800" y="304800"/>
            <a:ext cx="2667000" cy="147478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mtClean="0">
                <a:solidFill>
                  <a:srgbClr val="000000"/>
                </a:solidFill>
              </a:rPr>
              <a:t>Tertiary Prevention:</a:t>
            </a:r>
          </a:p>
          <a:p>
            <a:pPr algn="ctr" eaLnBrk="1" hangingPunct="1"/>
            <a:r>
              <a:rPr lang="en-US" smtClean="0">
                <a:solidFill>
                  <a:srgbClr val="000000"/>
                </a:solidFill>
              </a:rPr>
              <a:t>Specialized </a:t>
            </a:r>
          </a:p>
          <a:p>
            <a:pPr algn="ctr" eaLnBrk="1" hangingPunct="1"/>
            <a:r>
              <a:rPr lang="en-US" smtClean="0">
                <a:solidFill>
                  <a:srgbClr val="000000"/>
                </a:solidFill>
              </a:rPr>
              <a:t>Individualized</a:t>
            </a:r>
          </a:p>
          <a:p>
            <a:pPr algn="ctr" eaLnBrk="1" hangingPunct="1"/>
            <a:r>
              <a:rPr lang="en-US" smtClean="0">
                <a:solidFill>
                  <a:srgbClr val="000000"/>
                </a:solidFill>
              </a:rPr>
              <a:t>Systems for Students with High-Risk Behavior</a:t>
            </a:r>
          </a:p>
        </p:txBody>
      </p:sp>
      <p:sp>
        <p:nvSpPr>
          <p:cNvPr id="64523" name="Text Box 11"/>
          <p:cNvSpPr txBox="1">
            <a:spLocks noChangeArrowheads="1"/>
          </p:cNvSpPr>
          <p:nvPr/>
        </p:nvSpPr>
        <p:spPr bwMode="auto">
          <a:xfrm>
            <a:off x="3886200" y="5943600"/>
            <a:ext cx="236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mtClean="0">
                <a:solidFill>
                  <a:srgbClr val="000000"/>
                </a:solidFill>
              </a:rPr>
              <a:t>~80% of Students</a:t>
            </a:r>
          </a:p>
        </p:txBody>
      </p:sp>
      <p:sp>
        <p:nvSpPr>
          <p:cNvPr id="64524" name="Text Box 12"/>
          <p:cNvSpPr txBox="1">
            <a:spLocks noChangeArrowheads="1"/>
          </p:cNvSpPr>
          <p:nvPr/>
        </p:nvSpPr>
        <p:spPr bwMode="auto">
          <a:xfrm>
            <a:off x="4627563" y="2057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mtClean="0">
                <a:solidFill>
                  <a:srgbClr val="000000"/>
                </a:solidFill>
              </a:rPr>
              <a:t>~15% </a:t>
            </a:r>
          </a:p>
        </p:txBody>
      </p:sp>
      <p:sp>
        <p:nvSpPr>
          <p:cNvPr id="64525" name="Text Box 13"/>
          <p:cNvSpPr txBox="1">
            <a:spLocks noChangeArrowheads="1"/>
          </p:cNvSpPr>
          <p:nvPr/>
        </p:nvSpPr>
        <p:spPr bwMode="auto">
          <a:xfrm>
            <a:off x="4616450" y="1295400"/>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mtClean="0">
                <a:solidFill>
                  <a:srgbClr val="000000"/>
                </a:solidFill>
              </a:rPr>
              <a:t>~5% </a:t>
            </a:r>
          </a:p>
        </p:txBody>
      </p:sp>
      <p:sp>
        <p:nvSpPr>
          <p:cNvPr id="64526" name="Text Box 14"/>
          <p:cNvSpPr txBox="1">
            <a:spLocks noChangeArrowheads="1"/>
          </p:cNvSpPr>
          <p:nvPr/>
        </p:nvSpPr>
        <p:spPr bwMode="auto">
          <a:xfrm>
            <a:off x="685800" y="528638"/>
            <a:ext cx="2963863" cy="1209675"/>
          </a:xfrm>
          <a:prstGeom prst="rect">
            <a:avLst/>
          </a:prstGeom>
          <a:solidFill>
            <a:schemeClr val="bg1"/>
          </a:solidFill>
          <a:ln w="19050">
            <a:solidFill>
              <a:schemeClr val="bg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mtClean="0">
              <a:solidFill>
                <a:srgbClr val="000000"/>
              </a:solidFill>
            </a:endParaRPr>
          </a:p>
          <a:p>
            <a:pPr algn="ctr" eaLnBrk="1" hangingPunct="1"/>
            <a:r>
              <a:rPr lang="en-US" smtClean="0">
                <a:solidFill>
                  <a:srgbClr val="000000"/>
                </a:solidFill>
              </a:rPr>
              <a:t>SCHOOL-WIDE </a:t>
            </a:r>
          </a:p>
          <a:p>
            <a:pPr algn="ctr" eaLnBrk="1" hangingPunct="1"/>
            <a:r>
              <a:rPr lang="en-US" smtClean="0">
                <a:solidFill>
                  <a:srgbClr val="000000"/>
                </a:solidFill>
              </a:rPr>
              <a:t>POSITIVE BEHAVIOR</a:t>
            </a:r>
          </a:p>
          <a:p>
            <a:pPr algn="ctr" eaLnBrk="1" hangingPunct="1"/>
            <a:r>
              <a:rPr lang="en-US" smtClean="0">
                <a:solidFill>
                  <a:srgbClr val="000000"/>
                </a:solidFill>
              </a:rPr>
              <a:t>SUPPORT</a:t>
            </a:r>
          </a:p>
        </p:txBody>
      </p:sp>
    </p:spTree>
    <p:extLst>
      <p:ext uri="{BB962C8B-B14F-4D97-AF65-F5344CB8AC3E}">
        <p14:creationId xmlns:p14="http://schemas.microsoft.com/office/powerpoint/2010/main" val="23704392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51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452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451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52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452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4524"/>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4516"/>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451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4522"/>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45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animBg="1"/>
      <p:bldP spid="64515" grpId="0" animBg="1"/>
      <p:bldP spid="64516" grpId="0" animBg="1"/>
      <p:bldP spid="64517" grpId="0" animBg="1"/>
      <p:bldP spid="64518" grpId="0" animBg="1"/>
      <p:bldP spid="64519" grpId="0" animBg="1"/>
      <p:bldP spid="64520" grpId="0" animBg="1"/>
      <p:bldP spid="64521" grpId="0" animBg="1"/>
      <p:bldP spid="64522" grpId="0" animBg="1"/>
      <p:bldP spid="64523" grpId="0"/>
      <p:bldP spid="64524" grpId="0"/>
      <p:bldP spid="64525" grpId="0"/>
      <p:bldP spid="6452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reeform 2"/>
          <p:cNvSpPr>
            <a:spLocks/>
          </p:cNvSpPr>
          <p:nvPr/>
        </p:nvSpPr>
        <p:spPr bwMode="ltGray">
          <a:xfrm>
            <a:off x="7010400" y="762000"/>
            <a:ext cx="2166938" cy="5943600"/>
          </a:xfrm>
          <a:custGeom>
            <a:avLst/>
            <a:gdLst/>
            <a:ahLst/>
            <a:cxnLst>
              <a:cxn ang="0">
                <a:pos x="317" y="3169"/>
              </a:cxn>
              <a:cxn ang="0">
                <a:pos x="0" y="0"/>
              </a:cxn>
              <a:cxn ang="0">
                <a:pos x="821" y="0"/>
              </a:cxn>
              <a:cxn ang="0">
                <a:pos x="833" y="2859"/>
              </a:cxn>
              <a:cxn ang="0">
                <a:pos x="317" y="3169"/>
              </a:cxn>
            </a:cxnLst>
            <a:rect l="0" t="0" r="r" b="b"/>
            <a:pathLst>
              <a:path w="837" h="3169">
                <a:moveTo>
                  <a:pt x="317" y="3169"/>
                </a:moveTo>
                <a:cubicBezTo>
                  <a:pt x="266" y="2722"/>
                  <a:pt x="83" y="673"/>
                  <a:pt x="0" y="0"/>
                </a:cubicBezTo>
                <a:cubicBezTo>
                  <a:pt x="170" y="0"/>
                  <a:pt x="425" y="0"/>
                  <a:pt x="821" y="0"/>
                </a:cubicBezTo>
                <a:cubicBezTo>
                  <a:pt x="821" y="0"/>
                  <a:pt x="837" y="911"/>
                  <a:pt x="833" y="2859"/>
                </a:cubicBezTo>
                <a:cubicBezTo>
                  <a:pt x="661" y="2971"/>
                  <a:pt x="524" y="3057"/>
                  <a:pt x="317" y="3169"/>
                </a:cubicBezTo>
                <a:close/>
              </a:path>
            </a:pathLst>
          </a:custGeom>
          <a:gradFill rotWithShape="1">
            <a:gsLst>
              <a:gs pos="0">
                <a:schemeClr val="bg1"/>
              </a:gs>
              <a:gs pos="100000">
                <a:schemeClr val="bg1">
                  <a:gamma/>
                  <a:shade val="70196"/>
                  <a:invGamma/>
                </a:schemeClr>
              </a:gs>
            </a:gsLst>
            <a:lin ang="5400000" scaled="1"/>
          </a:gradFill>
          <a:ln w="9525">
            <a:noFill/>
            <a:round/>
            <a:headEnd/>
            <a:tailEnd/>
          </a:ln>
          <a:effectLst/>
        </p:spPr>
        <p:txBody>
          <a:bodyPr/>
          <a:lstStyle/>
          <a:p>
            <a:pPr>
              <a:defRPr/>
            </a:pPr>
            <a:endParaRPr lang="en-US">
              <a:latin typeface="Arial" charset="0"/>
            </a:endParaRPr>
          </a:p>
        </p:txBody>
      </p:sp>
      <p:sp>
        <p:nvSpPr>
          <p:cNvPr id="44035" name="Rectangle 3"/>
          <p:cNvSpPr>
            <a:spLocks noChangeArrowheads="1"/>
          </p:cNvSpPr>
          <p:nvPr/>
        </p:nvSpPr>
        <p:spPr bwMode="auto">
          <a:xfrm>
            <a:off x="76200" y="62484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a:p>
        </p:txBody>
      </p:sp>
      <p:sp>
        <p:nvSpPr>
          <p:cNvPr id="44036" name="Rectangle 4"/>
          <p:cNvSpPr>
            <a:spLocks noChangeArrowheads="1"/>
          </p:cNvSpPr>
          <p:nvPr/>
        </p:nvSpPr>
        <p:spPr bwMode="auto">
          <a:xfrm>
            <a:off x="3124200" y="624840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sz="1400"/>
          </a:p>
        </p:txBody>
      </p:sp>
      <p:graphicFrame>
        <p:nvGraphicFramePr>
          <p:cNvPr id="44037" name="Rectangle 6"/>
          <p:cNvGraphicFramePr>
            <a:graphicFrameLocks noGrp="1"/>
          </p:cNvGraphicFramePr>
          <p:nvPr>
            <p:ph type="body" sz="half" idx="4294967295"/>
          </p:nvPr>
        </p:nvGraphicFramePr>
        <p:xfrm>
          <a:off x="0" y="1295400"/>
          <a:ext cx="7543800" cy="5562600"/>
        </p:xfrm>
        <a:graphic>
          <a:graphicData uri="http://schemas.openxmlformats.org/presentationml/2006/ole">
            <mc:AlternateContent xmlns:mc="http://schemas.openxmlformats.org/markup-compatibility/2006">
              <mc:Choice xmlns:v="urn:schemas-microsoft-com:vml" Requires="v">
                <p:oleObj spid="_x0000_s44098" name="Acrobat Document" r:id="rId4" imgW="4663440" imgH="6035040" progId="AcroExch.Document.7">
                  <p:embed/>
                </p:oleObj>
              </mc:Choice>
              <mc:Fallback>
                <p:oleObj name="Acrobat Document" r:id="rId4" imgW="4663440" imgH="6035040" progId="AcroExch.Document.7">
                  <p:embed/>
                  <p:pic>
                    <p:nvPicPr>
                      <p:cNvPr id="0" name="Rectangle 6"/>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95400"/>
                        <a:ext cx="7543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4038" name="Group 7"/>
          <p:cNvGrpSpPr>
            <a:grpSpLocks/>
          </p:cNvGrpSpPr>
          <p:nvPr/>
        </p:nvGrpSpPr>
        <p:grpSpPr bwMode="auto">
          <a:xfrm>
            <a:off x="0" y="-76200"/>
            <a:ext cx="9170988" cy="3455988"/>
            <a:chOff x="0" y="-17"/>
            <a:chExt cx="5777" cy="2177"/>
          </a:xfrm>
        </p:grpSpPr>
        <p:sp>
          <p:nvSpPr>
            <p:cNvPr id="44041" name="Freeform 8"/>
            <p:cNvSpPr>
              <a:spLocks/>
            </p:cNvSpPr>
            <p:nvPr/>
          </p:nvSpPr>
          <p:spPr bwMode="ltGray">
            <a:xfrm>
              <a:off x="0" y="-17"/>
              <a:ext cx="5777" cy="2177"/>
            </a:xfrm>
            <a:custGeom>
              <a:avLst/>
              <a:gdLst>
                <a:gd name="T0" fmla="*/ 0 w 5777"/>
                <a:gd name="T1" fmla="*/ 642303 h 1332"/>
                <a:gd name="T2" fmla="*/ 782 w 5777"/>
                <a:gd name="T3" fmla="*/ 358375 h 1332"/>
                <a:gd name="T4" fmla="*/ 1599 w 5777"/>
                <a:gd name="T5" fmla="*/ 192447 h 1332"/>
                <a:gd name="T6" fmla="*/ 3018 w 5777"/>
                <a:gd name="T7" fmla="*/ 174719 h 1332"/>
                <a:gd name="T8" fmla="*/ 4161 w 5777"/>
                <a:gd name="T9" fmla="*/ 441655 h 1332"/>
                <a:gd name="T10" fmla="*/ 4978 w 5777"/>
                <a:gd name="T11" fmla="*/ 784418 h 1332"/>
                <a:gd name="T12" fmla="*/ 5777 w 5777"/>
                <a:gd name="T13" fmla="*/ 1292538 h 1332"/>
                <a:gd name="T14" fmla="*/ 5769 w 5777"/>
                <a:gd name="T15" fmla="*/ 0 h 1332"/>
                <a:gd name="T16" fmla="*/ 0 w 5777"/>
                <a:gd name="T17" fmla="*/ 9167 h 1332"/>
                <a:gd name="T18" fmla="*/ 0 w 5777"/>
                <a:gd name="T19" fmla="*/ 642303 h 13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77"/>
                <a:gd name="T31" fmla="*/ 0 h 1332"/>
                <a:gd name="T32" fmla="*/ 5777 w 5777"/>
                <a:gd name="T33" fmla="*/ 1332 h 13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77" h="1332">
                  <a:moveTo>
                    <a:pt x="0" y="662"/>
                  </a:moveTo>
                  <a:cubicBezTo>
                    <a:pt x="189" y="567"/>
                    <a:pt x="503" y="448"/>
                    <a:pt x="782" y="369"/>
                  </a:cubicBezTo>
                  <a:cubicBezTo>
                    <a:pt x="1061" y="290"/>
                    <a:pt x="1306" y="232"/>
                    <a:pt x="1599" y="198"/>
                  </a:cubicBezTo>
                  <a:cubicBezTo>
                    <a:pt x="1892" y="164"/>
                    <a:pt x="2536" y="119"/>
                    <a:pt x="3018" y="180"/>
                  </a:cubicBezTo>
                  <a:cubicBezTo>
                    <a:pt x="3500" y="241"/>
                    <a:pt x="3896" y="363"/>
                    <a:pt x="4161" y="455"/>
                  </a:cubicBezTo>
                  <a:cubicBezTo>
                    <a:pt x="4426" y="547"/>
                    <a:pt x="4710" y="673"/>
                    <a:pt x="4978" y="808"/>
                  </a:cubicBezTo>
                  <a:cubicBezTo>
                    <a:pt x="5246" y="943"/>
                    <a:pt x="5571" y="1143"/>
                    <a:pt x="5777" y="1332"/>
                  </a:cubicBezTo>
                  <a:cubicBezTo>
                    <a:pt x="5777" y="929"/>
                    <a:pt x="5769" y="568"/>
                    <a:pt x="5769" y="0"/>
                  </a:cubicBezTo>
                  <a:cubicBezTo>
                    <a:pt x="4832" y="0"/>
                    <a:pt x="954" y="9"/>
                    <a:pt x="0" y="9"/>
                  </a:cubicBezTo>
                  <a:cubicBezTo>
                    <a:pt x="0" y="190"/>
                    <a:pt x="0" y="481"/>
                    <a:pt x="0" y="662"/>
                  </a:cubicBezTo>
                  <a:close/>
                </a:path>
              </a:pathLst>
            </a:custGeom>
            <a:solidFill>
              <a:srgbClr val="CC0033"/>
            </a:solidFill>
            <a:ln>
              <a:noFill/>
            </a:ln>
            <a:extLst>
              <a:ext uri="{91240B29-F687-4F45-9708-019B960494DF}">
                <a14:hiddenLine xmlns:a14="http://schemas.microsoft.com/office/drawing/2010/main" w="38100">
                  <a:solidFill>
                    <a:srgbClr val="000000"/>
                  </a:solidFill>
                  <a:round/>
                  <a:headEnd/>
                  <a:tailEnd/>
                </a14:hiddenLine>
              </a:ext>
            </a:extLst>
          </p:spPr>
          <p:txBody>
            <a:bodyPr/>
            <a:lstStyle/>
            <a:p>
              <a:endParaRPr lang="en-US"/>
            </a:p>
          </p:txBody>
        </p:sp>
        <p:pic>
          <p:nvPicPr>
            <p:cNvPr id="44042"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4" y="80"/>
              <a:ext cx="1872"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039" name="Text Box 9"/>
          <p:cNvSpPr txBox="1">
            <a:spLocks noChangeArrowheads="1"/>
          </p:cNvSpPr>
          <p:nvPr/>
        </p:nvSpPr>
        <p:spPr bwMode="auto">
          <a:xfrm>
            <a:off x="3489325" y="1331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p>
        </p:txBody>
      </p:sp>
      <p:pic>
        <p:nvPicPr>
          <p:cNvPr id="44040" name="Picture 10" descr="Brain Rul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990600"/>
            <a:ext cx="52578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ctrTitle" idx="4294967295"/>
          </p:nvPr>
        </p:nvSpPr>
        <p:spPr>
          <a:xfrm>
            <a:off x="685800" y="1371600"/>
            <a:ext cx="7772400" cy="1143000"/>
          </a:xfrm>
        </p:spPr>
        <p:txBody>
          <a:bodyPr/>
          <a:lstStyle/>
          <a:p>
            <a:r>
              <a:rPr lang="en-US" smtClean="0">
                <a:ea typeface="MS PGothic" pitchFamily="34" charset="-128"/>
              </a:rPr>
              <a:t>Introductions</a:t>
            </a:r>
          </a:p>
        </p:txBody>
      </p:sp>
      <p:sp>
        <p:nvSpPr>
          <p:cNvPr id="10243" name="Rectangle 3"/>
          <p:cNvSpPr>
            <a:spLocks noGrp="1" noChangeArrowheads="1"/>
          </p:cNvSpPr>
          <p:nvPr>
            <p:ph type="subTitle" idx="4294967295"/>
          </p:nvPr>
        </p:nvSpPr>
        <p:spPr>
          <a:xfrm>
            <a:off x="1295400" y="2387600"/>
            <a:ext cx="6400800" cy="3541713"/>
          </a:xfrm>
        </p:spPr>
        <p:txBody>
          <a:bodyPr/>
          <a:lstStyle/>
          <a:p>
            <a:pPr marL="0" indent="0" algn="ctr">
              <a:lnSpc>
                <a:spcPct val="80000"/>
              </a:lnSpc>
              <a:buFontTx/>
              <a:buNone/>
            </a:pPr>
            <a:endParaRPr lang="en-US" sz="3600" dirty="0" smtClean="0">
              <a:ea typeface="MS PGothic" pitchFamily="34" charset="-128"/>
            </a:endParaRPr>
          </a:p>
          <a:p>
            <a:pPr marL="0" indent="0" algn="ctr">
              <a:lnSpc>
                <a:spcPct val="80000"/>
              </a:lnSpc>
              <a:buFontTx/>
              <a:buNone/>
            </a:pPr>
            <a:r>
              <a:rPr lang="en-US" sz="3600" dirty="0" smtClean="0">
                <a:ea typeface="MS PGothic" pitchFamily="34" charset="-128"/>
              </a:rPr>
              <a:t>Scott VanderWey</a:t>
            </a:r>
          </a:p>
          <a:p>
            <a:pPr marL="457200" lvl="1" indent="0" algn="ctr">
              <a:lnSpc>
                <a:spcPct val="80000"/>
              </a:lnSpc>
              <a:buFontTx/>
              <a:buNone/>
            </a:pPr>
            <a:r>
              <a:rPr lang="en-US" sz="2400" dirty="0" smtClean="0">
                <a:ea typeface="MS PGothic" pitchFamily="34" charset="-128"/>
              </a:rPr>
              <a:t>WSU Faculty </a:t>
            </a:r>
          </a:p>
          <a:p>
            <a:pPr marL="457200" lvl="1" indent="0" algn="ctr">
              <a:lnSpc>
                <a:spcPct val="80000"/>
              </a:lnSpc>
              <a:buFontTx/>
              <a:buNone/>
            </a:pPr>
            <a:r>
              <a:rPr lang="en-US" sz="2400" dirty="0" smtClean="0">
                <a:ea typeface="MS PGothic" pitchFamily="34" charset="-128"/>
              </a:rPr>
              <a:t>Director of 4-H Adventure Education</a:t>
            </a:r>
          </a:p>
          <a:p>
            <a:pPr marL="0" indent="0" algn="ctr">
              <a:lnSpc>
                <a:spcPct val="80000"/>
              </a:lnSpc>
              <a:buFontTx/>
              <a:buNone/>
            </a:pPr>
            <a:endParaRPr lang="en-US" sz="2400" dirty="0" smtClean="0">
              <a:ea typeface="MS PGothic" pitchFamily="34" charset="-128"/>
            </a:endParaRPr>
          </a:p>
          <a:p>
            <a:pPr marL="0" indent="0" algn="ctr">
              <a:lnSpc>
                <a:spcPct val="80000"/>
              </a:lnSpc>
              <a:buFontTx/>
              <a:buNone/>
            </a:pPr>
            <a:r>
              <a:rPr lang="en-US" sz="3600" dirty="0" smtClean="0">
                <a:ea typeface="MS PGothic" pitchFamily="34" charset="-128"/>
              </a:rPr>
              <a:t>Audience</a:t>
            </a:r>
            <a:r>
              <a:rPr lang="en-US" sz="2400" dirty="0" smtClean="0">
                <a:ea typeface="MS PGothic" pitchFamily="34" charset="-128"/>
              </a:rPr>
              <a:t> </a:t>
            </a:r>
          </a:p>
        </p:txBody>
      </p:sp>
      <p:grpSp>
        <p:nvGrpSpPr>
          <p:cNvPr id="5124" name="Group 4"/>
          <p:cNvGrpSpPr>
            <a:grpSpLocks/>
          </p:cNvGrpSpPr>
          <p:nvPr/>
        </p:nvGrpSpPr>
        <p:grpSpPr bwMode="auto">
          <a:xfrm>
            <a:off x="0" y="0"/>
            <a:ext cx="9170988" cy="1222375"/>
            <a:chOff x="0" y="0"/>
            <a:chExt cx="5777" cy="770"/>
          </a:xfrm>
        </p:grpSpPr>
        <p:sp>
          <p:nvSpPr>
            <p:cNvPr id="5128" name="Freeform 5"/>
            <p:cNvSpPr>
              <a:spLocks/>
            </p:cNvSpPr>
            <p:nvPr/>
          </p:nvSpPr>
          <p:spPr bwMode="ltGray">
            <a:xfrm>
              <a:off x="0" y="0"/>
              <a:ext cx="5777" cy="770"/>
            </a:xfrm>
            <a:custGeom>
              <a:avLst/>
              <a:gdLst>
                <a:gd name="T0" fmla="*/ 8861 w 4986"/>
                <a:gd name="T1" fmla="*/ 857 h 566"/>
                <a:gd name="T2" fmla="*/ 542 w 4986"/>
                <a:gd name="T3" fmla="*/ 1940 h 566"/>
                <a:gd name="T4" fmla="*/ 0 w 4986"/>
                <a:gd name="T5" fmla="*/ 0 h 566"/>
                <a:gd name="T6" fmla="*/ 8985 w 4986"/>
                <a:gd name="T7" fmla="*/ 0 h 566"/>
                <a:gd name="T8" fmla="*/ 8861 w 4986"/>
                <a:gd name="T9" fmla="*/ 857 h 566"/>
                <a:gd name="T10" fmla="*/ 0 60000 65536"/>
                <a:gd name="T11" fmla="*/ 0 60000 65536"/>
                <a:gd name="T12" fmla="*/ 0 60000 65536"/>
                <a:gd name="T13" fmla="*/ 0 60000 65536"/>
                <a:gd name="T14" fmla="*/ 0 60000 65536"/>
                <a:gd name="T15" fmla="*/ 0 w 4986"/>
                <a:gd name="T16" fmla="*/ 0 h 566"/>
                <a:gd name="T17" fmla="*/ 4986 w 4986"/>
                <a:gd name="T18" fmla="*/ 566 h 566"/>
              </a:gdLst>
              <a:ahLst/>
              <a:cxnLst>
                <a:cxn ang="T10">
                  <a:pos x="T0" y="T1"/>
                </a:cxn>
                <a:cxn ang="T11">
                  <a:pos x="T2" y="T3"/>
                </a:cxn>
                <a:cxn ang="T12">
                  <a:pos x="T4" y="T5"/>
                </a:cxn>
                <a:cxn ang="T13">
                  <a:pos x="T6" y="T7"/>
                </a:cxn>
                <a:cxn ang="T14">
                  <a:pos x="T8" y="T9"/>
                </a:cxn>
              </a:cxnLst>
              <a:rect l="T15" t="T16" r="T17" b="T18"/>
              <a:pathLst>
                <a:path w="4986" h="566">
                  <a:moveTo>
                    <a:pt x="4917" y="250"/>
                  </a:moveTo>
                  <a:lnTo>
                    <a:pt x="301" y="566"/>
                  </a:lnTo>
                  <a:lnTo>
                    <a:pt x="0" y="0"/>
                  </a:lnTo>
                  <a:lnTo>
                    <a:pt x="4986" y="0"/>
                  </a:lnTo>
                  <a:lnTo>
                    <a:pt x="4917" y="250"/>
                  </a:lnTo>
                  <a:close/>
                </a:path>
              </a:pathLst>
            </a:custGeom>
            <a:solidFill>
              <a:srgbClr val="CC0033"/>
            </a:solidFill>
            <a:ln>
              <a:noFill/>
            </a:ln>
            <a:effectLst>
              <a:outerShdw dist="107763" dir="2700000" algn="ctr" rotWithShape="0">
                <a:srgbClr val="B2B2B2"/>
              </a:outerShdw>
            </a:effectLst>
            <a:extLst>
              <a:ext uri="{91240B29-F687-4F45-9708-019B960494DF}">
                <a14:hiddenLine xmlns:a14="http://schemas.microsoft.com/office/drawing/2010/main" w="19050">
                  <a:solidFill>
                    <a:srgbClr val="000000"/>
                  </a:solidFill>
                  <a:round/>
                  <a:headEnd/>
                  <a:tailEnd/>
                </a14:hiddenLine>
              </a:ext>
            </a:extLst>
          </p:spPr>
          <p:txBody>
            <a:bodyPr wrap="none" anchor="ctr"/>
            <a:lstStyle/>
            <a:p>
              <a:endParaRPr lang="en-US"/>
            </a:p>
          </p:txBody>
        </p:sp>
        <p:pic>
          <p:nvPicPr>
            <p:cNvPr id="512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 y="77"/>
              <a:ext cx="2055"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12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625" y="2927350"/>
            <a:ext cx="4381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8200" y="4587875"/>
            <a:ext cx="4381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24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024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p:cNvSpPr>
          <p:nvPr/>
        </p:nvSpPr>
        <p:spPr bwMode="auto">
          <a:xfrm>
            <a:off x="-292100" y="-584200"/>
            <a:ext cx="9588500" cy="7518400"/>
          </a:xfrm>
          <a:prstGeom prst="rect">
            <a:avLst/>
          </a:prstGeom>
          <a:solidFill>
            <a:srgbClr val="000000"/>
          </a:solidFill>
          <a:ln w="9525">
            <a:solidFill>
              <a:schemeClr val="tx1"/>
            </a:solidFill>
            <a:round/>
            <a:headEnd/>
            <a:tailEnd/>
          </a:ln>
        </p:spPr>
        <p:txBody>
          <a:bodyPr lIns="0" tIns="0" rIns="0" bIns="0"/>
          <a:lstStyle/>
          <a:p>
            <a:endParaRPr lang="en-US"/>
          </a:p>
        </p:txBody>
      </p:sp>
      <p:sp>
        <p:nvSpPr>
          <p:cNvPr id="45059" name="Text Box 3"/>
          <p:cNvSpPr txBox="1">
            <a:spLocks noChangeArrowheads="1"/>
          </p:cNvSpPr>
          <p:nvPr/>
        </p:nvSpPr>
        <p:spPr bwMode="auto">
          <a:xfrm>
            <a:off x="7462838" y="5599113"/>
            <a:ext cx="3127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fld id="{F72F85A1-D75F-4D85-8CF9-EFF4773DCB4B}" type="slidenum">
              <a:rPr lang="en-US" sz="1400">
                <a:cs typeface="Arial" pitchFamily="34" charset="0"/>
                <a:sym typeface="Arial" pitchFamily="34" charset="0"/>
              </a:rPr>
              <a:pPr algn="ctr" eaLnBrk="1" hangingPunct="1"/>
              <a:t>40</a:t>
            </a:fld>
            <a:endParaRPr lang="en-US" sz="1400">
              <a:cs typeface="Arial" pitchFamily="34" charset="0"/>
              <a:sym typeface="Arial" pitchFamily="34" charset="0"/>
            </a:endParaRPr>
          </a:p>
        </p:txBody>
      </p:sp>
      <p:grpSp>
        <p:nvGrpSpPr>
          <p:cNvPr id="45060" name="Group 4"/>
          <p:cNvGrpSpPr>
            <a:grpSpLocks/>
          </p:cNvGrpSpPr>
          <p:nvPr/>
        </p:nvGrpSpPr>
        <p:grpSpPr bwMode="auto">
          <a:xfrm>
            <a:off x="-14288" y="0"/>
            <a:ext cx="9158288" cy="1162050"/>
            <a:chOff x="0" y="0"/>
            <a:chExt cx="5769" cy="732"/>
          </a:xfrm>
        </p:grpSpPr>
        <p:sp>
          <p:nvSpPr>
            <p:cNvPr id="45064" name="AutoShape 5"/>
            <p:cNvSpPr>
              <a:spLocks/>
            </p:cNvSpPr>
            <p:nvPr/>
          </p:nvSpPr>
          <p:spPr bwMode="auto">
            <a:xfrm>
              <a:off x="0" y="0"/>
              <a:ext cx="5769" cy="732"/>
            </a:xfrm>
            <a:custGeom>
              <a:avLst/>
              <a:gdLst>
                <a:gd name="T0" fmla="*/ 1 w 21600"/>
                <a:gd name="T1" fmla="*/ 0 h 21600"/>
                <a:gd name="T2" fmla="*/ 0 w 21600"/>
                <a:gd name="T3" fmla="*/ 25 h 21600"/>
                <a:gd name="T4" fmla="*/ 1541 w 21600"/>
                <a:gd name="T5" fmla="*/ 11 h 21600"/>
                <a:gd name="T6" fmla="*/ 1541 w 21600"/>
                <a:gd name="T7" fmla="*/ 0 h 21600"/>
                <a:gd name="T8" fmla="*/ 1 w 21600"/>
                <a:gd name="T9" fmla="*/ 0 h 21600"/>
                <a:gd name="T10" fmla="*/ 1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7" y="0"/>
                  </a:moveTo>
                  <a:lnTo>
                    <a:pt x="0" y="21600"/>
                  </a:lnTo>
                  <a:lnTo>
                    <a:pt x="21600" y="9952"/>
                  </a:lnTo>
                  <a:lnTo>
                    <a:pt x="21600" y="32"/>
                  </a:lnTo>
                  <a:lnTo>
                    <a:pt x="7" y="0"/>
                  </a:lnTo>
                  <a:close/>
                  <a:moveTo>
                    <a:pt x="7" y="0"/>
                  </a:moveTo>
                </a:path>
              </a:pathLst>
            </a:custGeom>
            <a:solidFill>
              <a:srgbClr val="B900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pic>
          <p:nvPicPr>
            <p:cNvPr id="45065"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 y="26"/>
              <a:ext cx="2064"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061" name="Rectangle 7"/>
          <p:cNvSpPr>
            <a:spLocks noGrp="1" noChangeArrowheads="1"/>
          </p:cNvSpPr>
          <p:nvPr>
            <p:ph type="title"/>
          </p:nvPr>
        </p:nvSpPr>
        <p:spPr>
          <a:xfrm>
            <a:off x="0" y="990600"/>
            <a:ext cx="9144000" cy="1295400"/>
          </a:xfrm>
        </p:spPr>
        <p:txBody>
          <a:bodyPr rIns="132080"/>
          <a:lstStyle/>
          <a:p>
            <a:r>
              <a:rPr lang="en-US" sz="4800" b="1" i="1" smtClean="0">
                <a:solidFill>
                  <a:srgbClr val="B90024"/>
                </a:solidFill>
              </a:rPr>
              <a:t>Repeat to Remember</a:t>
            </a:r>
          </a:p>
        </p:txBody>
      </p:sp>
      <p:pic>
        <p:nvPicPr>
          <p:cNvPr id="262152" name="Brain Rules HI 14-2.mov" descr="Brain Rules HI 14-2">
            <a:hlinkClick r:id="" action="ppaction://media"/>
          </p:cNvPr>
          <p:cNvPicPr>
            <a:picLocks noRot="1" noChangeAspect="1" noChangeArrowheads="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884238" y="2209800"/>
            <a:ext cx="7358062"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2054225"/>
            <a:ext cx="66675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62152"/>
                                        </p:tgtEl>
                                        <p:attrNameLst>
                                          <p:attrName>style.visibility</p:attrName>
                                        </p:attrNameLst>
                                      </p:cBhvr>
                                      <p:to>
                                        <p:strVal val="visible"/>
                                      </p:to>
                                    </p:set>
                                  </p:childTnLst>
                                </p:cTn>
                              </p:par>
                            </p:childTnLst>
                          </p:cTn>
                        </p:par>
                        <p:par>
                          <p:cTn id="7" fill="hold" nodeType="afterGroup">
                            <p:stCondLst>
                              <p:cond delay="500"/>
                            </p:stCondLst>
                            <p:childTnLst>
                              <p:par>
                                <p:cTn id="8" presetID="1" presetClass="mediacall" presetSubtype="0" fill="hold" nodeType="afterEffect">
                                  <p:stCondLst>
                                    <p:cond delay="0"/>
                                  </p:stCondLst>
                                  <p:childTnLst>
                                    <p:cmd type="call" cmd="playFrom(0.0)">
                                      <p:cBhvr>
                                        <p:cTn id="9" dur="1" fill="hold"/>
                                        <p:tgtEl>
                                          <p:spTgt spid="26215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0" fill="hold" display="0">
                  <p:stCondLst>
                    <p:cond delay="indefinite"/>
                  </p:stCondLst>
                  <p:endCondLst>
                    <p:cond evt="onNext" delay="0">
                      <p:tgtEl>
                        <p:sldTgt/>
                      </p:tgtEl>
                    </p:cond>
                    <p:cond evt="onPrev" delay="0">
                      <p:tgtEl>
                        <p:sldTgt/>
                      </p:tgtEl>
                    </p:cond>
                  </p:endCondLst>
                </p:cTn>
                <p:tgtEl>
                  <p:spTgt spid="262152"/>
                </p:tgtEl>
              </p:cMediaNode>
            </p:vide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p:nvPr>
        </p:nvSpPr>
        <p:spPr/>
        <p:txBody>
          <a:bodyPr/>
          <a:lstStyle/>
          <a:p>
            <a:endParaRPr lang="en-US" smtClean="0"/>
          </a:p>
        </p:txBody>
      </p:sp>
      <p:sp>
        <p:nvSpPr>
          <p:cNvPr id="50179" name="Rectangle 3"/>
          <p:cNvSpPr>
            <a:spLocks noChangeArrowheads="1"/>
          </p:cNvSpPr>
          <p:nvPr/>
        </p:nvSpPr>
        <p:spPr bwMode="auto">
          <a:xfrm>
            <a:off x="533400" y="990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4400">
                <a:solidFill>
                  <a:srgbClr val="000000"/>
                </a:solidFill>
              </a:rPr>
              <a:t>Brain Research</a:t>
            </a:r>
          </a:p>
        </p:txBody>
      </p:sp>
      <p:pic>
        <p:nvPicPr>
          <p:cNvPr id="50180" name="Picture 4" descr="ner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200" y="1981200"/>
            <a:ext cx="72120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 Box 5"/>
          <p:cNvSpPr txBox="1">
            <a:spLocks noChangeArrowheads="1"/>
          </p:cNvSpPr>
          <p:nvPr/>
        </p:nvSpPr>
        <p:spPr bwMode="auto">
          <a:xfrm>
            <a:off x="609600" y="5715000"/>
            <a:ext cx="4648200" cy="376238"/>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b="1">
                <a:solidFill>
                  <a:srgbClr val="000000"/>
                </a:solidFill>
                <a:latin typeface="Times" pitchFamily="18" charset="0"/>
              </a:rPr>
              <a:t>Neurons that fire together, wire together.</a:t>
            </a:r>
          </a:p>
        </p:txBody>
      </p:sp>
      <p:sp>
        <p:nvSpPr>
          <p:cNvPr id="50182" name="Freeform 6"/>
          <p:cNvSpPr>
            <a:spLocks/>
          </p:cNvSpPr>
          <p:nvPr/>
        </p:nvSpPr>
        <p:spPr bwMode="ltGray">
          <a:xfrm>
            <a:off x="0" y="0"/>
            <a:ext cx="9170988" cy="1222375"/>
          </a:xfrm>
          <a:custGeom>
            <a:avLst/>
            <a:gdLst>
              <a:gd name="T0" fmla="*/ 2147483647 w 4986"/>
              <a:gd name="T1" fmla="*/ 1166046405 h 566"/>
              <a:gd name="T2" fmla="*/ 1018343859 w 4986"/>
              <a:gd name="T3" fmla="*/ 2147483647 h 566"/>
              <a:gd name="T4" fmla="*/ 0 w 4986"/>
              <a:gd name="T5" fmla="*/ 0 h 566"/>
              <a:gd name="T6" fmla="*/ 2147483647 w 4986"/>
              <a:gd name="T7" fmla="*/ 0 h 566"/>
              <a:gd name="T8" fmla="*/ 2147483647 w 4986"/>
              <a:gd name="T9" fmla="*/ 1166046405 h 5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86" h="566">
                <a:moveTo>
                  <a:pt x="4917" y="250"/>
                </a:moveTo>
                <a:lnTo>
                  <a:pt x="301" y="566"/>
                </a:lnTo>
                <a:lnTo>
                  <a:pt x="0" y="0"/>
                </a:lnTo>
                <a:lnTo>
                  <a:pt x="4986" y="0"/>
                </a:lnTo>
                <a:lnTo>
                  <a:pt x="4917" y="250"/>
                </a:lnTo>
                <a:close/>
              </a:path>
            </a:pathLst>
          </a:custGeom>
          <a:solidFill>
            <a:srgbClr val="CC0033"/>
          </a:solidFill>
          <a:ln>
            <a:noFill/>
          </a:ln>
          <a:effectLst>
            <a:outerShdw dist="107763" dir="2700000" algn="ctr" rotWithShape="0">
              <a:srgbClr val="B2B2B2"/>
            </a:outerShdw>
          </a:effectLst>
          <a:extLst>
            <a:ext uri="{91240B29-F687-4F45-9708-019B960494DF}">
              <a14:hiddenLine xmlns:a14="http://schemas.microsoft.com/office/drawing/2010/main" w="19050" cap="flat" cmpd="sng">
                <a:solidFill>
                  <a:srgbClr val="000000"/>
                </a:solidFill>
                <a:prstDash val="solid"/>
                <a:round/>
                <a:headEnd/>
                <a:tailEnd/>
              </a14:hiddenLine>
            </a:ext>
          </a:extLst>
        </p:spPr>
        <p:txBody>
          <a:bodyPr wrap="none" anchor="ctr"/>
          <a:lstStyle/>
          <a:p>
            <a:endParaRPr lang="en-US">
              <a:solidFill>
                <a:srgbClr val="000000"/>
              </a:solidFill>
            </a:endParaRPr>
          </a:p>
        </p:txBody>
      </p:sp>
      <p:pic>
        <p:nvPicPr>
          <p:cNvPr id="5018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 y="122238"/>
            <a:ext cx="32623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690717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304800"/>
            <a:ext cx="6172200" cy="1143000"/>
          </a:xfrm>
        </p:spPr>
        <p:txBody>
          <a:bodyPr/>
          <a:lstStyle/>
          <a:p>
            <a:r>
              <a:rPr lang="en-US" b="1" smtClean="0">
                <a:solidFill>
                  <a:schemeClr val="tx1"/>
                </a:solidFill>
              </a:rPr>
              <a:t>Human Calculator</a:t>
            </a:r>
            <a:endParaRPr lang="en-US" sz="4000" b="1" smtClean="0">
              <a:solidFill>
                <a:schemeClr val="tx1"/>
              </a:solidFill>
            </a:endParaRPr>
          </a:p>
        </p:txBody>
      </p:sp>
      <p:grpSp>
        <p:nvGrpSpPr>
          <p:cNvPr id="46083" name="Group 3"/>
          <p:cNvGrpSpPr>
            <a:grpSpLocks/>
          </p:cNvGrpSpPr>
          <p:nvPr/>
        </p:nvGrpSpPr>
        <p:grpSpPr bwMode="auto">
          <a:xfrm>
            <a:off x="-609600" y="-762000"/>
            <a:ext cx="9793288" cy="7437438"/>
            <a:chOff x="-361" y="-461"/>
            <a:chExt cx="6169" cy="4685"/>
          </a:xfrm>
        </p:grpSpPr>
        <p:sp>
          <p:nvSpPr>
            <p:cNvPr id="46085" name="Oval 4"/>
            <p:cNvSpPr>
              <a:spLocks noChangeArrowheads="1"/>
            </p:cNvSpPr>
            <p:nvPr/>
          </p:nvSpPr>
          <p:spPr bwMode="ltGray">
            <a:xfrm>
              <a:off x="-361" y="-461"/>
              <a:ext cx="1824" cy="1824"/>
            </a:xfrm>
            <a:prstGeom prst="ellipse">
              <a:avLst/>
            </a:prstGeom>
            <a:noFill/>
            <a:ln w="28575">
              <a:solidFill>
                <a:srgbClr val="FFA7BC"/>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46086" name="Group 5"/>
            <p:cNvGrpSpPr>
              <a:grpSpLocks/>
            </p:cNvGrpSpPr>
            <p:nvPr/>
          </p:nvGrpSpPr>
          <p:grpSpPr bwMode="auto">
            <a:xfrm>
              <a:off x="3424" y="-16"/>
              <a:ext cx="2368" cy="4240"/>
              <a:chOff x="3424" y="-16"/>
              <a:chExt cx="2368" cy="4240"/>
            </a:xfrm>
          </p:grpSpPr>
          <p:sp>
            <p:nvSpPr>
              <p:cNvPr id="46088" name="Freeform 6"/>
              <p:cNvSpPr>
                <a:spLocks/>
              </p:cNvSpPr>
              <p:nvPr/>
            </p:nvSpPr>
            <p:spPr bwMode="ltGray">
              <a:xfrm>
                <a:off x="3424" y="-16"/>
                <a:ext cx="2368" cy="4240"/>
              </a:xfrm>
              <a:custGeom>
                <a:avLst/>
                <a:gdLst>
                  <a:gd name="T0" fmla="*/ 689 w 2368"/>
                  <a:gd name="T1" fmla="*/ 4240 h 4240"/>
                  <a:gd name="T2" fmla="*/ 0 w 2368"/>
                  <a:gd name="T3" fmla="*/ 0 h 4240"/>
                  <a:gd name="T4" fmla="*/ 2360 w 2368"/>
                  <a:gd name="T5" fmla="*/ 0 h 4240"/>
                  <a:gd name="T6" fmla="*/ 2368 w 2368"/>
                  <a:gd name="T7" fmla="*/ 3652 h 4240"/>
                  <a:gd name="T8" fmla="*/ 689 w 2368"/>
                  <a:gd name="T9" fmla="*/ 4240 h 4240"/>
                  <a:gd name="T10" fmla="*/ 0 60000 65536"/>
                  <a:gd name="T11" fmla="*/ 0 60000 65536"/>
                  <a:gd name="T12" fmla="*/ 0 60000 65536"/>
                  <a:gd name="T13" fmla="*/ 0 60000 65536"/>
                  <a:gd name="T14" fmla="*/ 0 60000 65536"/>
                  <a:gd name="T15" fmla="*/ 0 w 2368"/>
                  <a:gd name="T16" fmla="*/ 0 h 4240"/>
                  <a:gd name="T17" fmla="*/ 2368 w 2368"/>
                  <a:gd name="T18" fmla="*/ 4240 h 4240"/>
                </a:gdLst>
                <a:ahLst/>
                <a:cxnLst>
                  <a:cxn ang="T10">
                    <a:pos x="T0" y="T1"/>
                  </a:cxn>
                  <a:cxn ang="T11">
                    <a:pos x="T2" y="T3"/>
                  </a:cxn>
                  <a:cxn ang="T12">
                    <a:pos x="T4" y="T5"/>
                  </a:cxn>
                  <a:cxn ang="T13">
                    <a:pos x="T6" y="T7"/>
                  </a:cxn>
                  <a:cxn ang="T14">
                    <a:pos x="T8" y="T9"/>
                  </a:cxn>
                </a:cxnLst>
                <a:rect l="T15" t="T16" r="T17" b="T18"/>
                <a:pathLst>
                  <a:path w="2368" h="4240">
                    <a:moveTo>
                      <a:pt x="689" y="4240"/>
                    </a:moveTo>
                    <a:cubicBezTo>
                      <a:pt x="572" y="3564"/>
                      <a:pt x="116" y="704"/>
                      <a:pt x="0" y="0"/>
                    </a:cubicBezTo>
                    <a:cubicBezTo>
                      <a:pt x="516" y="0"/>
                      <a:pt x="1918" y="0"/>
                      <a:pt x="2360" y="0"/>
                    </a:cubicBezTo>
                    <a:cubicBezTo>
                      <a:pt x="2360" y="1164"/>
                      <a:pt x="2368" y="3368"/>
                      <a:pt x="2368" y="3652"/>
                    </a:cubicBezTo>
                    <a:cubicBezTo>
                      <a:pt x="1545" y="3937"/>
                      <a:pt x="689" y="4240"/>
                      <a:pt x="689" y="4240"/>
                    </a:cubicBezTo>
                    <a:close/>
                  </a:path>
                </a:pathLst>
              </a:custGeom>
              <a:solidFill>
                <a:srgbClr val="CC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4608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7" y="166"/>
                <a:ext cx="2019"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087" name="Line 8"/>
            <p:cNvSpPr>
              <a:spLocks noChangeShapeType="1"/>
            </p:cNvSpPr>
            <p:nvPr/>
          </p:nvSpPr>
          <p:spPr bwMode="ltGray">
            <a:xfrm>
              <a:off x="277" y="912"/>
              <a:ext cx="5531"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6084" name="Rectangle 9"/>
          <p:cNvSpPr>
            <a:spLocks noGrp="1" noChangeArrowheads="1"/>
          </p:cNvSpPr>
          <p:nvPr>
            <p:ph type="subTitle" idx="1"/>
          </p:nvPr>
        </p:nvSpPr>
        <p:spPr>
          <a:xfrm>
            <a:off x="0" y="1828800"/>
            <a:ext cx="6400800" cy="4425827"/>
          </a:xfrm>
          <a:noFill/>
        </p:spPr>
        <p:txBody>
          <a:bodyPr>
            <a:spAutoFit/>
          </a:bodyPr>
          <a:lstStyle/>
          <a:p>
            <a:pPr marL="609600" indent="-609600" algn="ctr">
              <a:buFontTx/>
              <a:buNone/>
            </a:pPr>
            <a:r>
              <a:rPr lang="en-US" b="1" u="sng" dirty="0" smtClean="0"/>
              <a:t>Activity Directions:</a:t>
            </a:r>
            <a:endParaRPr lang="en-US" b="1" dirty="0" smtClean="0"/>
          </a:p>
          <a:p>
            <a:pPr marL="609600" indent="-609600">
              <a:buFontTx/>
              <a:buAutoNum type="arabicPeriod"/>
            </a:pPr>
            <a:r>
              <a:rPr lang="en-US" b="1" dirty="0" smtClean="0"/>
              <a:t>This is played just like </a:t>
            </a:r>
          </a:p>
          <a:p>
            <a:pPr marL="625475" indent="0">
              <a:buNone/>
            </a:pPr>
            <a:r>
              <a:rPr lang="en-US" b="1" dirty="0" smtClean="0"/>
              <a:t>rock-paper-scissors, but you are a calculator that can add.</a:t>
            </a:r>
          </a:p>
          <a:p>
            <a:pPr marL="514350" indent="-514350">
              <a:buFont typeface="+mj-lt"/>
              <a:buAutoNum type="arabicPeriod" startAt="2"/>
            </a:pPr>
            <a:r>
              <a:rPr lang="en-US" b="1" dirty="0" smtClean="0"/>
              <a:t>Find a partner; on three, pick a number from 1 to 5 and do the calculation.  </a:t>
            </a:r>
          </a:p>
          <a:p>
            <a:pPr marL="609600" indent="-609600">
              <a:buFontTx/>
              <a:buAutoNum type="arabicPeriod" startAt="2"/>
            </a:pPr>
            <a:r>
              <a:rPr lang="en-US" b="1" dirty="0" smtClean="0"/>
              <a:t>Follow directions. </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057400" y="1981200"/>
            <a:ext cx="5030788" cy="3460750"/>
            <a:chOff x="0" y="0"/>
            <a:chExt cx="3169" cy="2179"/>
          </a:xfrm>
        </p:grpSpPr>
        <p:sp>
          <p:nvSpPr>
            <p:cNvPr id="33806" name="Oval 3"/>
            <p:cNvSpPr>
              <a:spLocks/>
            </p:cNvSpPr>
            <p:nvPr/>
          </p:nvSpPr>
          <p:spPr bwMode="auto">
            <a:xfrm flipH="1">
              <a:off x="0" y="0"/>
              <a:ext cx="3169" cy="2179"/>
            </a:xfrm>
            <a:prstGeom prst="ellipse">
              <a:avLst/>
            </a:prstGeom>
            <a:solidFill>
              <a:srgbClr val="FF00F9">
                <a:alpha val="37646"/>
              </a:srgbClr>
            </a:solidFill>
            <a:ln w="9525">
              <a:solidFill>
                <a:schemeClr val="tx1"/>
              </a:solidFill>
              <a:round/>
              <a:headEnd/>
              <a:tailEnd/>
            </a:ln>
          </p:spPr>
          <p:txBody>
            <a:bodyPr lIns="0" tIns="0" rIns="0" bIns="0"/>
            <a:lstStyle/>
            <a:p>
              <a:endParaRPr lang="en-US"/>
            </a:p>
          </p:txBody>
        </p:sp>
        <p:sp>
          <p:nvSpPr>
            <p:cNvPr id="33807" name="Rectangle 4"/>
            <p:cNvSpPr>
              <a:spLocks/>
            </p:cNvSpPr>
            <p:nvPr/>
          </p:nvSpPr>
          <p:spPr bwMode="auto">
            <a:xfrm>
              <a:off x="728" y="192"/>
              <a:ext cx="1776"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ctr"/>
              <a:r>
                <a:rPr lang="en-US" sz="2400">
                  <a:cs typeface="Arial" pitchFamily="34" charset="0"/>
                  <a:sym typeface="Arial" pitchFamily="34" charset="0"/>
                </a:rPr>
                <a:t>40 Developmental Assets</a:t>
              </a:r>
            </a:p>
          </p:txBody>
        </p:sp>
      </p:grpSp>
      <p:grpSp>
        <p:nvGrpSpPr>
          <p:cNvPr id="3" name="Group 5"/>
          <p:cNvGrpSpPr>
            <a:grpSpLocks/>
          </p:cNvGrpSpPr>
          <p:nvPr/>
        </p:nvGrpSpPr>
        <p:grpSpPr bwMode="auto">
          <a:xfrm>
            <a:off x="3200400" y="3048000"/>
            <a:ext cx="5041900" cy="3733800"/>
            <a:chOff x="0" y="0"/>
            <a:chExt cx="3176" cy="2352"/>
          </a:xfrm>
        </p:grpSpPr>
        <p:sp>
          <p:nvSpPr>
            <p:cNvPr id="33804" name="Oval 6"/>
            <p:cNvSpPr>
              <a:spLocks/>
            </p:cNvSpPr>
            <p:nvPr/>
          </p:nvSpPr>
          <p:spPr bwMode="auto">
            <a:xfrm flipH="1">
              <a:off x="0" y="0"/>
              <a:ext cx="3168" cy="2352"/>
            </a:xfrm>
            <a:prstGeom prst="ellipse">
              <a:avLst/>
            </a:prstGeom>
            <a:solidFill>
              <a:srgbClr val="FFFB00">
                <a:alpha val="35686"/>
              </a:srgbClr>
            </a:solidFill>
            <a:ln w="9525">
              <a:solidFill>
                <a:schemeClr val="tx1"/>
              </a:solidFill>
              <a:round/>
              <a:headEnd/>
              <a:tailEnd/>
            </a:ln>
          </p:spPr>
          <p:txBody>
            <a:bodyPr lIns="0" tIns="0" rIns="0" bIns="0"/>
            <a:lstStyle/>
            <a:p>
              <a:endParaRPr lang="en-US"/>
            </a:p>
          </p:txBody>
        </p:sp>
        <p:sp>
          <p:nvSpPr>
            <p:cNvPr id="33805" name="Rectangle 7"/>
            <p:cNvSpPr>
              <a:spLocks/>
            </p:cNvSpPr>
            <p:nvPr/>
          </p:nvSpPr>
          <p:spPr bwMode="auto">
            <a:xfrm>
              <a:off x="1400" y="1440"/>
              <a:ext cx="1776"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ctr"/>
              <a:r>
                <a:rPr lang="en-US" sz="2400">
                  <a:cs typeface="Arial" pitchFamily="34" charset="0"/>
                  <a:sym typeface="Arial" pitchFamily="34" charset="0"/>
                </a:rPr>
                <a:t>Protective vs. Risk Factors</a:t>
              </a:r>
            </a:p>
          </p:txBody>
        </p:sp>
      </p:grpSp>
      <p:grpSp>
        <p:nvGrpSpPr>
          <p:cNvPr id="4" name="Group 8"/>
          <p:cNvGrpSpPr>
            <a:grpSpLocks/>
          </p:cNvGrpSpPr>
          <p:nvPr/>
        </p:nvGrpSpPr>
        <p:grpSpPr bwMode="auto">
          <a:xfrm>
            <a:off x="762000" y="3048000"/>
            <a:ext cx="5029200" cy="3733800"/>
            <a:chOff x="0" y="0"/>
            <a:chExt cx="3168" cy="2352"/>
          </a:xfrm>
        </p:grpSpPr>
        <p:sp>
          <p:nvSpPr>
            <p:cNvPr id="33802" name="Oval 9"/>
            <p:cNvSpPr>
              <a:spLocks/>
            </p:cNvSpPr>
            <p:nvPr/>
          </p:nvSpPr>
          <p:spPr bwMode="auto">
            <a:xfrm flipH="1">
              <a:off x="0" y="0"/>
              <a:ext cx="3168" cy="2352"/>
            </a:xfrm>
            <a:prstGeom prst="ellipse">
              <a:avLst/>
            </a:prstGeom>
            <a:solidFill>
              <a:srgbClr val="00FFF8">
                <a:alpha val="49803"/>
              </a:srgbClr>
            </a:solidFill>
            <a:ln w="9525">
              <a:solidFill>
                <a:schemeClr val="tx1"/>
              </a:solidFill>
              <a:round/>
              <a:headEnd/>
              <a:tailEnd/>
            </a:ln>
          </p:spPr>
          <p:txBody>
            <a:bodyPr lIns="0" tIns="0" rIns="0" bIns="0"/>
            <a:lstStyle/>
            <a:p>
              <a:endParaRPr lang="en-US"/>
            </a:p>
          </p:txBody>
        </p:sp>
        <p:sp>
          <p:nvSpPr>
            <p:cNvPr id="33803" name="Rectangle 10"/>
            <p:cNvSpPr>
              <a:spLocks/>
            </p:cNvSpPr>
            <p:nvPr/>
          </p:nvSpPr>
          <p:spPr bwMode="auto">
            <a:xfrm>
              <a:off x="152" y="1440"/>
              <a:ext cx="1776"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ctr"/>
              <a:r>
                <a:rPr lang="en-US" sz="2400">
                  <a:cs typeface="Arial" pitchFamily="34" charset="0"/>
                  <a:sym typeface="Arial" pitchFamily="34" charset="0"/>
                </a:rPr>
                <a:t>Social/ Emotional</a:t>
              </a:r>
            </a:p>
            <a:p>
              <a:pPr marL="39688" algn="ctr"/>
              <a:r>
                <a:rPr lang="en-US" sz="2400">
                  <a:cs typeface="Arial" pitchFamily="34" charset="0"/>
                  <a:sym typeface="Arial" pitchFamily="34" charset="0"/>
                </a:rPr>
                <a:t>Learning</a:t>
              </a:r>
            </a:p>
          </p:txBody>
        </p:sp>
      </p:grpSp>
      <p:sp>
        <p:nvSpPr>
          <p:cNvPr id="251915" name="Rectangle 11"/>
          <p:cNvSpPr>
            <a:spLocks/>
          </p:cNvSpPr>
          <p:nvPr/>
        </p:nvSpPr>
        <p:spPr bwMode="auto">
          <a:xfrm>
            <a:off x="3014663" y="3654425"/>
            <a:ext cx="3027362"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lgn="ctr"/>
            <a:r>
              <a:rPr lang="en-US" sz="3600" b="1" i="1">
                <a:cs typeface="Arial" pitchFamily="34" charset="0"/>
                <a:sym typeface="Arial" pitchFamily="34" charset="0"/>
              </a:rPr>
              <a:t>Life Skills</a:t>
            </a:r>
          </a:p>
          <a:p>
            <a:pPr marL="39688" algn="ctr"/>
            <a:r>
              <a:rPr lang="en-US" sz="3600" b="1" i="1">
                <a:cs typeface="Arial" pitchFamily="34" charset="0"/>
                <a:sym typeface="Arial" pitchFamily="34" charset="0"/>
              </a:rPr>
              <a:t>Development</a:t>
            </a:r>
          </a:p>
        </p:txBody>
      </p:sp>
      <p:grpSp>
        <p:nvGrpSpPr>
          <p:cNvPr id="33798" name="Group 12"/>
          <p:cNvGrpSpPr>
            <a:grpSpLocks/>
          </p:cNvGrpSpPr>
          <p:nvPr/>
        </p:nvGrpSpPr>
        <p:grpSpPr bwMode="auto">
          <a:xfrm>
            <a:off x="0" y="0"/>
            <a:ext cx="9170988" cy="1222375"/>
            <a:chOff x="0" y="0"/>
            <a:chExt cx="5777" cy="770"/>
          </a:xfrm>
        </p:grpSpPr>
        <p:sp>
          <p:nvSpPr>
            <p:cNvPr id="33800" name="AutoShape 13"/>
            <p:cNvSpPr>
              <a:spLocks/>
            </p:cNvSpPr>
            <p:nvPr/>
          </p:nvSpPr>
          <p:spPr bwMode="auto">
            <a:xfrm>
              <a:off x="0" y="0"/>
              <a:ext cx="5777" cy="770"/>
            </a:xfrm>
            <a:custGeom>
              <a:avLst/>
              <a:gdLst>
                <a:gd name="T0" fmla="*/ 5697 w 21600"/>
                <a:gd name="T1" fmla="*/ 340 h 21600"/>
                <a:gd name="T2" fmla="*/ 349 w 21600"/>
                <a:gd name="T3" fmla="*/ 770 h 21600"/>
                <a:gd name="T4" fmla="*/ 0 w 21600"/>
                <a:gd name="T5" fmla="*/ 0 h 21600"/>
                <a:gd name="T6" fmla="*/ 5777 w 21600"/>
                <a:gd name="T7" fmla="*/ 0 h 21600"/>
                <a:gd name="T8" fmla="*/ 5697 w 21600"/>
                <a:gd name="T9" fmla="*/ 340 h 21600"/>
                <a:gd name="T10" fmla="*/ 5697 w 21600"/>
                <a:gd name="T11" fmla="*/ 34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301" y="9541"/>
                  </a:moveTo>
                  <a:lnTo>
                    <a:pt x="1304" y="21600"/>
                  </a:lnTo>
                  <a:lnTo>
                    <a:pt x="0" y="0"/>
                  </a:lnTo>
                  <a:lnTo>
                    <a:pt x="21600" y="0"/>
                  </a:lnTo>
                  <a:lnTo>
                    <a:pt x="21301" y="9541"/>
                  </a:lnTo>
                  <a:close/>
                  <a:moveTo>
                    <a:pt x="21301" y="9541"/>
                  </a:moveTo>
                </a:path>
              </a:pathLst>
            </a:custGeom>
            <a:solidFill>
              <a:srgbClr val="B90024"/>
            </a:solidFill>
            <a:ln>
              <a:noFill/>
            </a:ln>
            <a:effectLst>
              <a:outerShdw dist="101600" dir="2700000" algn="ctr" rotWithShape="0">
                <a:schemeClr val="bg2">
                  <a:alpha val="75000"/>
                </a:schemeClr>
              </a:outerShdw>
            </a:effectLst>
            <a:extLst>
              <a:ext uri="{91240B29-F687-4F45-9708-019B960494DF}">
                <a14:hiddenLine xmlns:a14="http://schemas.microsoft.com/office/drawing/2010/main" w="19050">
                  <a:solidFill>
                    <a:srgbClr val="000000"/>
                  </a:solidFill>
                  <a:round/>
                  <a:headEnd/>
                  <a:tailEnd/>
                </a14:hiddenLine>
              </a:ext>
            </a:extLst>
          </p:spPr>
          <p:txBody>
            <a:bodyPr lIns="0" tIns="0" rIns="0" bIns="0"/>
            <a:lstStyle/>
            <a:p>
              <a:endParaRPr lang="en-US"/>
            </a:p>
          </p:txBody>
        </p:sp>
        <p:pic>
          <p:nvPicPr>
            <p:cNvPr id="33801" name="Picture 1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 y="77"/>
              <a:ext cx="2055"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799" name="Rectangle 15"/>
          <p:cNvSpPr>
            <a:spLocks/>
          </p:cNvSpPr>
          <p:nvPr/>
        </p:nvSpPr>
        <p:spPr bwMode="auto">
          <a:xfrm>
            <a:off x="-63500" y="990600"/>
            <a:ext cx="9169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39688" algn="ctr"/>
            <a:r>
              <a:rPr lang="en-US" sz="4800" b="1">
                <a:cs typeface="Arial" pitchFamily="34" charset="0"/>
                <a:sym typeface="Arial" pitchFamily="34" charset="0"/>
              </a:rPr>
              <a:t>Different Research Strands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19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15"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2"/>
          <p:cNvGrpSpPr>
            <a:grpSpLocks/>
          </p:cNvGrpSpPr>
          <p:nvPr/>
        </p:nvGrpSpPr>
        <p:grpSpPr bwMode="auto">
          <a:xfrm>
            <a:off x="0" y="-914400"/>
            <a:ext cx="9982200" cy="7769225"/>
            <a:chOff x="0" y="-576"/>
            <a:chExt cx="6288" cy="4894"/>
          </a:xfrm>
        </p:grpSpPr>
        <p:sp>
          <p:nvSpPr>
            <p:cNvPr id="36869" name="Freeform 3"/>
            <p:cNvSpPr>
              <a:spLocks/>
            </p:cNvSpPr>
            <p:nvPr/>
          </p:nvSpPr>
          <p:spPr bwMode="ltGray">
            <a:xfrm>
              <a:off x="0" y="48"/>
              <a:ext cx="1872" cy="4176"/>
            </a:xfrm>
            <a:custGeom>
              <a:avLst/>
              <a:gdLst>
                <a:gd name="T0" fmla="*/ 0 w 1823"/>
                <a:gd name="T1" fmla="*/ 0 h 4204"/>
                <a:gd name="T2" fmla="*/ 2194 w 1823"/>
                <a:gd name="T3" fmla="*/ 0 h 4204"/>
                <a:gd name="T4" fmla="*/ 890 w 1823"/>
                <a:gd name="T5" fmla="*/ 4012 h 4204"/>
                <a:gd name="T6" fmla="*/ 0 w 1823"/>
                <a:gd name="T7" fmla="*/ 3839 h 4204"/>
                <a:gd name="T8" fmla="*/ 0 w 1823"/>
                <a:gd name="T9" fmla="*/ 0 h 4204"/>
                <a:gd name="T10" fmla="*/ 0 60000 65536"/>
                <a:gd name="T11" fmla="*/ 0 60000 65536"/>
                <a:gd name="T12" fmla="*/ 0 60000 65536"/>
                <a:gd name="T13" fmla="*/ 0 60000 65536"/>
                <a:gd name="T14" fmla="*/ 0 60000 65536"/>
                <a:gd name="T15" fmla="*/ 0 w 1823"/>
                <a:gd name="T16" fmla="*/ 0 h 4204"/>
                <a:gd name="T17" fmla="*/ 1823 w 1823"/>
                <a:gd name="T18" fmla="*/ 4204 h 4204"/>
              </a:gdLst>
              <a:ahLst/>
              <a:cxnLst>
                <a:cxn ang="T10">
                  <a:pos x="T0" y="T1"/>
                </a:cxn>
                <a:cxn ang="T11">
                  <a:pos x="T2" y="T3"/>
                </a:cxn>
                <a:cxn ang="T12">
                  <a:pos x="T4" y="T5"/>
                </a:cxn>
                <a:cxn ang="T13">
                  <a:pos x="T6" y="T7"/>
                </a:cxn>
                <a:cxn ang="T14">
                  <a:pos x="T8" y="T9"/>
                </a:cxn>
              </a:cxnLst>
              <a:rect l="T15" t="T16" r="T17" b="T18"/>
              <a:pathLst>
                <a:path w="1823" h="4204">
                  <a:moveTo>
                    <a:pt x="0" y="0"/>
                  </a:moveTo>
                  <a:lnTo>
                    <a:pt x="1823" y="0"/>
                  </a:lnTo>
                  <a:lnTo>
                    <a:pt x="739" y="4204"/>
                  </a:lnTo>
                  <a:lnTo>
                    <a:pt x="0" y="4023"/>
                  </a:lnTo>
                  <a:lnTo>
                    <a:pt x="0" y="0"/>
                  </a:lnTo>
                  <a:close/>
                </a:path>
              </a:pathLst>
            </a:custGeom>
            <a:solidFill>
              <a:srgbClr val="A50021"/>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36870" name="Freeform 4"/>
            <p:cNvSpPr>
              <a:spLocks/>
            </p:cNvSpPr>
            <p:nvPr/>
          </p:nvSpPr>
          <p:spPr bwMode="ltGray">
            <a:xfrm>
              <a:off x="0" y="0"/>
              <a:ext cx="1872" cy="4035"/>
            </a:xfrm>
            <a:custGeom>
              <a:avLst/>
              <a:gdLst>
                <a:gd name="T0" fmla="*/ 0 w 1844"/>
                <a:gd name="T1" fmla="*/ 0 h 4026"/>
                <a:gd name="T2" fmla="*/ 2049 w 1844"/>
                <a:gd name="T3" fmla="*/ 3 h 4026"/>
                <a:gd name="T4" fmla="*/ 883 w 1844"/>
                <a:gd name="T5" fmla="*/ 4089 h 4026"/>
                <a:gd name="T6" fmla="*/ 4 w 1844"/>
                <a:gd name="T7" fmla="*/ 3498 h 4026"/>
                <a:gd name="T8" fmla="*/ 0 w 1844"/>
                <a:gd name="T9" fmla="*/ 0 h 4026"/>
                <a:gd name="T10" fmla="*/ 0 60000 65536"/>
                <a:gd name="T11" fmla="*/ 0 60000 65536"/>
                <a:gd name="T12" fmla="*/ 0 60000 65536"/>
                <a:gd name="T13" fmla="*/ 0 60000 65536"/>
                <a:gd name="T14" fmla="*/ 0 60000 65536"/>
                <a:gd name="T15" fmla="*/ 0 w 1844"/>
                <a:gd name="T16" fmla="*/ 0 h 4026"/>
                <a:gd name="T17" fmla="*/ 1844 w 1844"/>
                <a:gd name="T18" fmla="*/ 4026 h 4026"/>
              </a:gdLst>
              <a:ahLst/>
              <a:cxnLst>
                <a:cxn ang="T10">
                  <a:pos x="T0" y="T1"/>
                </a:cxn>
                <a:cxn ang="T11">
                  <a:pos x="T2" y="T3"/>
                </a:cxn>
                <a:cxn ang="T12">
                  <a:pos x="T4" y="T5"/>
                </a:cxn>
                <a:cxn ang="T13">
                  <a:pos x="T6" y="T7"/>
                </a:cxn>
                <a:cxn ang="T14">
                  <a:pos x="T8" y="T9"/>
                </a:cxn>
              </a:cxnLst>
              <a:rect l="T15" t="T16" r="T17" b="T18"/>
              <a:pathLst>
                <a:path w="1844" h="4026">
                  <a:moveTo>
                    <a:pt x="0" y="0"/>
                  </a:moveTo>
                  <a:cubicBezTo>
                    <a:pt x="477" y="0"/>
                    <a:pt x="1412" y="3"/>
                    <a:pt x="1844" y="3"/>
                  </a:cubicBezTo>
                  <a:cubicBezTo>
                    <a:pt x="1697" y="570"/>
                    <a:pt x="1028" y="3098"/>
                    <a:pt x="795" y="4026"/>
                  </a:cubicBezTo>
                  <a:cubicBezTo>
                    <a:pt x="394" y="3803"/>
                    <a:pt x="322" y="3777"/>
                    <a:pt x="4" y="3442"/>
                  </a:cubicBezTo>
                  <a:cubicBezTo>
                    <a:pt x="13" y="2792"/>
                    <a:pt x="0" y="506"/>
                    <a:pt x="0" y="0"/>
                  </a:cubicBezTo>
                  <a:close/>
                </a:path>
              </a:pathLst>
            </a:custGeom>
            <a:solidFill>
              <a:srgbClr val="CC0033"/>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36871" name="Freeform 5"/>
            <p:cNvSpPr>
              <a:spLocks/>
            </p:cNvSpPr>
            <p:nvPr/>
          </p:nvSpPr>
          <p:spPr bwMode="ltGray">
            <a:xfrm>
              <a:off x="0" y="0"/>
              <a:ext cx="1872" cy="768"/>
            </a:xfrm>
            <a:custGeom>
              <a:avLst/>
              <a:gdLst>
                <a:gd name="T0" fmla="*/ 0 w 1872"/>
                <a:gd name="T1" fmla="*/ 2 h 790"/>
                <a:gd name="T2" fmla="*/ 1872 w 1872"/>
                <a:gd name="T3" fmla="*/ 2 h 790"/>
                <a:gd name="T4" fmla="*/ 1664 w 1872"/>
                <a:gd name="T5" fmla="*/ 648 h 790"/>
                <a:gd name="T6" fmla="*/ 0 w 1872"/>
                <a:gd name="T7" fmla="*/ 648 h 790"/>
                <a:gd name="T8" fmla="*/ 0 w 1872"/>
                <a:gd name="T9" fmla="*/ 2 h 790"/>
                <a:gd name="T10" fmla="*/ 0 60000 65536"/>
                <a:gd name="T11" fmla="*/ 0 60000 65536"/>
                <a:gd name="T12" fmla="*/ 0 60000 65536"/>
                <a:gd name="T13" fmla="*/ 0 60000 65536"/>
                <a:gd name="T14" fmla="*/ 0 60000 65536"/>
                <a:gd name="T15" fmla="*/ 0 w 1872"/>
                <a:gd name="T16" fmla="*/ 0 h 790"/>
                <a:gd name="T17" fmla="*/ 1872 w 1872"/>
                <a:gd name="T18" fmla="*/ 790 h 790"/>
              </a:gdLst>
              <a:ahLst/>
              <a:cxnLst>
                <a:cxn ang="T10">
                  <a:pos x="T0" y="T1"/>
                </a:cxn>
                <a:cxn ang="T11">
                  <a:pos x="T2" y="T3"/>
                </a:cxn>
                <a:cxn ang="T12">
                  <a:pos x="T4" y="T5"/>
                </a:cxn>
                <a:cxn ang="T13">
                  <a:pos x="T6" y="T7"/>
                </a:cxn>
                <a:cxn ang="T14">
                  <a:pos x="T8" y="T9"/>
                </a:cxn>
              </a:cxnLst>
              <a:rect l="T15" t="T16" r="T17" b="T18"/>
              <a:pathLst>
                <a:path w="1872" h="790">
                  <a:moveTo>
                    <a:pt x="0" y="2"/>
                  </a:moveTo>
                  <a:cubicBezTo>
                    <a:pt x="281" y="0"/>
                    <a:pt x="959" y="3"/>
                    <a:pt x="1872" y="2"/>
                  </a:cubicBezTo>
                  <a:cubicBezTo>
                    <a:pt x="1822" y="194"/>
                    <a:pt x="1734" y="520"/>
                    <a:pt x="1664" y="790"/>
                  </a:cubicBezTo>
                  <a:cubicBezTo>
                    <a:pt x="877" y="789"/>
                    <a:pt x="272" y="790"/>
                    <a:pt x="0" y="790"/>
                  </a:cubicBezTo>
                  <a:cubicBezTo>
                    <a:pt x="0" y="450"/>
                    <a:pt x="0" y="366"/>
                    <a:pt x="0" y="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72" name="Rectangle 6"/>
            <p:cNvSpPr>
              <a:spLocks noChangeArrowheads="1"/>
            </p:cNvSpPr>
            <p:nvPr/>
          </p:nvSpPr>
          <p:spPr bwMode="ltGray">
            <a:xfrm rot="872574">
              <a:off x="1291" y="-87"/>
              <a:ext cx="57" cy="440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6873" name="Line 7"/>
            <p:cNvSpPr>
              <a:spLocks noChangeShapeType="1"/>
            </p:cNvSpPr>
            <p:nvPr/>
          </p:nvSpPr>
          <p:spPr bwMode="ltGray">
            <a:xfrm>
              <a:off x="0" y="768"/>
              <a:ext cx="5424" cy="0"/>
            </a:xfrm>
            <a:prstGeom prst="line">
              <a:avLst/>
            </a:prstGeom>
            <a:noFill/>
            <a:ln w="38100">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687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4"/>
              <a:ext cx="1661"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5" name="Oval 9"/>
            <p:cNvSpPr>
              <a:spLocks noChangeArrowheads="1"/>
            </p:cNvSpPr>
            <p:nvPr/>
          </p:nvSpPr>
          <p:spPr bwMode="ltGray">
            <a:xfrm>
              <a:off x="4464" y="-576"/>
              <a:ext cx="1824" cy="1824"/>
            </a:xfrm>
            <a:prstGeom prst="ellipse">
              <a:avLst/>
            </a:prstGeom>
            <a:noFill/>
            <a:ln w="28575">
              <a:solidFill>
                <a:srgbClr val="E1230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6867" name="Rectangle 10"/>
          <p:cNvSpPr>
            <a:spLocks noGrp="1" noChangeArrowheads="1"/>
          </p:cNvSpPr>
          <p:nvPr>
            <p:ph type="ctrTitle"/>
          </p:nvPr>
        </p:nvSpPr>
        <p:spPr>
          <a:xfrm>
            <a:off x="2408238" y="457200"/>
            <a:ext cx="6735762" cy="762000"/>
          </a:xfrm>
          <a:noFill/>
        </p:spPr>
        <p:txBody>
          <a:bodyPr anchor="b">
            <a:spAutoFit/>
          </a:bodyPr>
          <a:lstStyle/>
          <a:p>
            <a:r>
              <a:rPr lang="en-US" smtClean="0"/>
              <a:t>The Search Institute</a:t>
            </a:r>
          </a:p>
        </p:txBody>
      </p:sp>
      <p:sp>
        <p:nvSpPr>
          <p:cNvPr id="36868" name="Rectangle 11"/>
          <p:cNvSpPr>
            <a:spLocks noGrp="1" noChangeArrowheads="1"/>
          </p:cNvSpPr>
          <p:nvPr>
            <p:ph type="subTitle" idx="1"/>
          </p:nvPr>
        </p:nvSpPr>
        <p:spPr>
          <a:xfrm>
            <a:off x="1676400" y="2336800"/>
            <a:ext cx="7345363" cy="1701800"/>
          </a:xfrm>
          <a:noFill/>
        </p:spPr>
        <p:txBody>
          <a:bodyPr>
            <a:spAutoFit/>
          </a:bodyPr>
          <a:lstStyle/>
          <a:p>
            <a:pPr algn="ctr">
              <a:buFontTx/>
              <a:buNone/>
            </a:pPr>
            <a:r>
              <a:rPr lang="en-US" sz="4800" b="1" smtClean="0"/>
              <a:t>40 Developmental </a:t>
            </a:r>
          </a:p>
          <a:p>
            <a:pPr algn="ctr">
              <a:buFontTx/>
              <a:buNone/>
            </a:pPr>
            <a:r>
              <a:rPr lang="en-US" sz="4800" b="1" smtClean="0"/>
              <a:t>Assets</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Freeform 2"/>
          <p:cNvSpPr>
            <a:spLocks/>
          </p:cNvSpPr>
          <p:nvPr/>
        </p:nvSpPr>
        <p:spPr bwMode="ltGray">
          <a:xfrm>
            <a:off x="7010400" y="762000"/>
            <a:ext cx="2166938" cy="5943600"/>
          </a:xfrm>
          <a:custGeom>
            <a:avLst/>
            <a:gdLst/>
            <a:ahLst/>
            <a:cxnLst>
              <a:cxn ang="0">
                <a:pos x="317" y="3169"/>
              </a:cxn>
              <a:cxn ang="0">
                <a:pos x="0" y="0"/>
              </a:cxn>
              <a:cxn ang="0">
                <a:pos x="821" y="0"/>
              </a:cxn>
              <a:cxn ang="0">
                <a:pos x="833" y="2859"/>
              </a:cxn>
              <a:cxn ang="0">
                <a:pos x="317" y="3169"/>
              </a:cxn>
            </a:cxnLst>
            <a:rect l="0" t="0" r="r" b="b"/>
            <a:pathLst>
              <a:path w="837" h="3169">
                <a:moveTo>
                  <a:pt x="317" y="3169"/>
                </a:moveTo>
                <a:cubicBezTo>
                  <a:pt x="266" y="2722"/>
                  <a:pt x="83" y="673"/>
                  <a:pt x="0" y="0"/>
                </a:cubicBezTo>
                <a:cubicBezTo>
                  <a:pt x="170" y="0"/>
                  <a:pt x="425" y="0"/>
                  <a:pt x="821" y="0"/>
                </a:cubicBezTo>
                <a:cubicBezTo>
                  <a:pt x="821" y="0"/>
                  <a:pt x="837" y="911"/>
                  <a:pt x="833" y="2859"/>
                </a:cubicBezTo>
                <a:cubicBezTo>
                  <a:pt x="661" y="2971"/>
                  <a:pt x="524" y="3057"/>
                  <a:pt x="317" y="3169"/>
                </a:cubicBezTo>
                <a:close/>
              </a:path>
            </a:pathLst>
          </a:custGeom>
          <a:gradFill rotWithShape="1">
            <a:gsLst>
              <a:gs pos="0">
                <a:schemeClr val="bg1"/>
              </a:gs>
              <a:gs pos="100000">
                <a:schemeClr val="bg1">
                  <a:gamma/>
                  <a:shade val="70196"/>
                  <a:invGamma/>
                </a:schemeClr>
              </a:gs>
            </a:gsLst>
            <a:lin ang="5400000" scaled="1"/>
          </a:gradFill>
          <a:ln w="9525">
            <a:noFill/>
            <a:round/>
            <a:headEnd/>
            <a:tailEnd/>
          </a:ln>
          <a:effectLst/>
        </p:spPr>
        <p:txBody>
          <a:bodyPr/>
          <a:lstStyle/>
          <a:p>
            <a:pPr>
              <a:defRPr/>
            </a:pPr>
            <a:endParaRPr lang="en-US">
              <a:latin typeface="Arial" charset="0"/>
            </a:endParaRPr>
          </a:p>
        </p:txBody>
      </p:sp>
      <p:sp>
        <p:nvSpPr>
          <p:cNvPr id="37891" name="Rectangle 3"/>
          <p:cNvSpPr>
            <a:spLocks noChangeArrowheads="1"/>
          </p:cNvSpPr>
          <p:nvPr/>
        </p:nvSpPr>
        <p:spPr bwMode="auto">
          <a:xfrm>
            <a:off x="76200" y="62484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a:p>
        </p:txBody>
      </p:sp>
      <p:sp>
        <p:nvSpPr>
          <p:cNvPr id="37892" name="Rectangle 4"/>
          <p:cNvSpPr>
            <a:spLocks noChangeArrowheads="1"/>
          </p:cNvSpPr>
          <p:nvPr/>
        </p:nvSpPr>
        <p:spPr bwMode="auto">
          <a:xfrm>
            <a:off x="3124200" y="624840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sz="1400"/>
          </a:p>
        </p:txBody>
      </p:sp>
      <p:sp>
        <p:nvSpPr>
          <p:cNvPr id="37893" name="Text Box 9"/>
          <p:cNvSpPr txBox="1">
            <a:spLocks noChangeArrowheads="1"/>
          </p:cNvSpPr>
          <p:nvPr/>
        </p:nvSpPr>
        <p:spPr bwMode="auto">
          <a:xfrm>
            <a:off x="4648200" y="53340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endParaRPr lang="en-US" sz="2400">
              <a:latin typeface="Times" pitchFamily="18" charset="0"/>
            </a:endParaRPr>
          </a:p>
        </p:txBody>
      </p:sp>
      <p:graphicFrame>
        <p:nvGraphicFramePr>
          <p:cNvPr id="37894" name="Object 0"/>
          <p:cNvGraphicFramePr>
            <a:graphicFrameLocks noChangeAspect="1"/>
          </p:cNvGraphicFramePr>
          <p:nvPr/>
        </p:nvGraphicFramePr>
        <p:xfrm>
          <a:off x="304800" y="2133600"/>
          <a:ext cx="7772400" cy="4324350"/>
        </p:xfrm>
        <a:graphic>
          <a:graphicData uri="http://schemas.openxmlformats.org/presentationml/2006/ole">
            <mc:AlternateContent xmlns:mc="http://schemas.openxmlformats.org/markup-compatibility/2006">
              <mc:Choice xmlns:v="urn:schemas-microsoft-com:vml" Requires="v">
                <p:oleObj spid="_x0000_s37954" name="Document" r:id="rId4" imgW="7315200" imgH="4070252" progId="Word.Document.8">
                  <p:embed/>
                </p:oleObj>
              </mc:Choice>
              <mc:Fallback>
                <p:oleObj name="Document" r:id="rId4" imgW="7315200" imgH="4070252" progId="Word.Document.8">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133600"/>
                        <a:ext cx="77724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5" name="Text Box 11"/>
          <p:cNvSpPr txBox="1">
            <a:spLocks noChangeArrowheads="1"/>
          </p:cNvSpPr>
          <p:nvPr/>
        </p:nvSpPr>
        <p:spPr bwMode="auto">
          <a:xfrm>
            <a:off x="0" y="1447800"/>
            <a:ext cx="9144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90000"/>
              </a:lnSpc>
              <a:spcBef>
                <a:spcPct val="50000"/>
              </a:spcBef>
            </a:pPr>
            <a:r>
              <a:rPr lang="en-US" sz="3600" b="1"/>
              <a:t>More Assets Equals Higher Success</a:t>
            </a:r>
            <a:endParaRPr lang="en-US" b="1"/>
          </a:p>
        </p:txBody>
      </p:sp>
      <p:grpSp>
        <p:nvGrpSpPr>
          <p:cNvPr id="37896" name="Group 12"/>
          <p:cNvGrpSpPr>
            <a:grpSpLocks/>
          </p:cNvGrpSpPr>
          <p:nvPr/>
        </p:nvGrpSpPr>
        <p:grpSpPr bwMode="auto">
          <a:xfrm>
            <a:off x="0" y="0"/>
            <a:ext cx="9170988" cy="1222375"/>
            <a:chOff x="0" y="0"/>
            <a:chExt cx="5777" cy="770"/>
          </a:xfrm>
        </p:grpSpPr>
        <p:sp>
          <p:nvSpPr>
            <p:cNvPr id="37897" name="Freeform 13"/>
            <p:cNvSpPr>
              <a:spLocks/>
            </p:cNvSpPr>
            <p:nvPr/>
          </p:nvSpPr>
          <p:spPr bwMode="ltGray">
            <a:xfrm>
              <a:off x="0" y="0"/>
              <a:ext cx="5777" cy="770"/>
            </a:xfrm>
            <a:custGeom>
              <a:avLst/>
              <a:gdLst>
                <a:gd name="T0" fmla="*/ 6601 w 4986"/>
                <a:gd name="T1" fmla="*/ 463 h 566"/>
                <a:gd name="T2" fmla="*/ 404 w 4986"/>
                <a:gd name="T3" fmla="*/ 1048 h 566"/>
                <a:gd name="T4" fmla="*/ 0 w 4986"/>
                <a:gd name="T5" fmla="*/ 0 h 566"/>
                <a:gd name="T6" fmla="*/ 6693 w 4986"/>
                <a:gd name="T7" fmla="*/ 0 h 566"/>
                <a:gd name="T8" fmla="*/ 6601 w 4986"/>
                <a:gd name="T9" fmla="*/ 463 h 5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86" h="566">
                  <a:moveTo>
                    <a:pt x="4917" y="250"/>
                  </a:moveTo>
                  <a:lnTo>
                    <a:pt x="301" y="566"/>
                  </a:lnTo>
                  <a:lnTo>
                    <a:pt x="0" y="0"/>
                  </a:lnTo>
                  <a:lnTo>
                    <a:pt x="4986" y="0"/>
                  </a:lnTo>
                  <a:lnTo>
                    <a:pt x="4917" y="250"/>
                  </a:lnTo>
                  <a:close/>
                </a:path>
              </a:pathLst>
            </a:custGeom>
            <a:solidFill>
              <a:srgbClr val="CC0033"/>
            </a:solidFill>
            <a:ln>
              <a:noFill/>
            </a:ln>
            <a:effectLst>
              <a:outerShdw dist="107763" dir="2700000" algn="ctr" rotWithShape="0">
                <a:srgbClr val="B2B2B2"/>
              </a:outerShdw>
            </a:effectLst>
            <a:extLst>
              <a:ext uri="{91240B29-F687-4F45-9708-019B960494DF}">
                <a14:hiddenLine xmlns:a14="http://schemas.microsoft.com/office/drawing/2010/main" w="19050" cap="flat" cmpd="sng">
                  <a:solidFill>
                    <a:srgbClr val="000000"/>
                  </a:solidFill>
                  <a:prstDash val="solid"/>
                  <a:round/>
                  <a:headEnd/>
                  <a:tailEnd/>
                </a14:hiddenLine>
              </a:ext>
            </a:extLst>
          </p:spPr>
          <p:txBody>
            <a:bodyPr wrap="none" anchor="ctr"/>
            <a:lstStyle/>
            <a:p>
              <a:endParaRPr lang="en-US"/>
            </a:p>
          </p:txBody>
        </p:sp>
        <p:pic>
          <p:nvPicPr>
            <p:cNvPr id="37898"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 y="77"/>
              <a:ext cx="2055"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Freeform 2"/>
          <p:cNvSpPr>
            <a:spLocks/>
          </p:cNvSpPr>
          <p:nvPr/>
        </p:nvSpPr>
        <p:spPr bwMode="ltGray">
          <a:xfrm>
            <a:off x="7010400" y="762000"/>
            <a:ext cx="2166938" cy="5943600"/>
          </a:xfrm>
          <a:custGeom>
            <a:avLst/>
            <a:gdLst/>
            <a:ahLst/>
            <a:cxnLst>
              <a:cxn ang="0">
                <a:pos x="317" y="3169"/>
              </a:cxn>
              <a:cxn ang="0">
                <a:pos x="0" y="0"/>
              </a:cxn>
              <a:cxn ang="0">
                <a:pos x="821" y="0"/>
              </a:cxn>
              <a:cxn ang="0">
                <a:pos x="833" y="2859"/>
              </a:cxn>
              <a:cxn ang="0">
                <a:pos x="317" y="3169"/>
              </a:cxn>
            </a:cxnLst>
            <a:rect l="0" t="0" r="r" b="b"/>
            <a:pathLst>
              <a:path w="837" h="3169">
                <a:moveTo>
                  <a:pt x="317" y="3169"/>
                </a:moveTo>
                <a:cubicBezTo>
                  <a:pt x="266" y="2722"/>
                  <a:pt x="83" y="673"/>
                  <a:pt x="0" y="0"/>
                </a:cubicBezTo>
                <a:cubicBezTo>
                  <a:pt x="170" y="0"/>
                  <a:pt x="425" y="0"/>
                  <a:pt x="821" y="0"/>
                </a:cubicBezTo>
                <a:cubicBezTo>
                  <a:pt x="821" y="0"/>
                  <a:pt x="837" y="911"/>
                  <a:pt x="833" y="2859"/>
                </a:cubicBezTo>
                <a:cubicBezTo>
                  <a:pt x="661" y="2971"/>
                  <a:pt x="524" y="3057"/>
                  <a:pt x="317" y="3169"/>
                </a:cubicBezTo>
                <a:close/>
              </a:path>
            </a:pathLst>
          </a:custGeom>
          <a:gradFill rotWithShape="1">
            <a:gsLst>
              <a:gs pos="0">
                <a:schemeClr val="bg1"/>
              </a:gs>
              <a:gs pos="100000">
                <a:schemeClr val="bg1">
                  <a:gamma/>
                  <a:shade val="70196"/>
                  <a:invGamma/>
                </a:schemeClr>
              </a:gs>
            </a:gsLst>
            <a:lin ang="5400000" scaled="1"/>
          </a:gradFill>
          <a:ln w="9525">
            <a:noFill/>
            <a:round/>
            <a:headEnd/>
            <a:tailEnd/>
          </a:ln>
          <a:effectLst/>
        </p:spPr>
        <p:txBody>
          <a:bodyPr/>
          <a:lstStyle/>
          <a:p>
            <a:pPr>
              <a:defRPr/>
            </a:pPr>
            <a:endParaRPr lang="en-US">
              <a:latin typeface="Arial" charset="0"/>
            </a:endParaRPr>
          </a:p>
        </p:txBody>
      </p:sp>
      <p:sp>
        <p:nvSpPr>
          <p:cNvPr id="38915" name="Rectangle 3"/>
          <p:cNvSpPr>
            <a:spLocks noChangeArrowheads="1"/>
          </p:cNvSpPr>
          <p:nvPr/>
        </p:nvSpPr>
        <p:spPr bwMode="auto">
          <a:xfrm>
            <a:off x="76200" y="62484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a:p>
        </p:txBody>
      </p:sp>
      <p:sp>
        <p:nvSpPr>
          <p:cNvPr id="38916" name="Rectangle 4"/>
          <p:cNvSpPr>
            <a:spLocks noChangeArrowheads="1"/>
          </p:cNvSpPr>
          <p:nvPr/>
        </p:nvSpPr>
        <p:spPr bwMode="auto">
          <a:xfrm>
            <a:off x="3124200" y="624840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sz="1400"/>
          </a:p>
        </p:txBody>
      </p:sp>
      <p:sp>
        <p:nvSpPr>
          <p:cNvPr id="38917" name="Text Box 9"/>
          <p:cNvSpPr txBox="1">
            <a:spLocks noChangeArrowheads="1"/>
          </p:cNvSpPr>
          <p:nvPr/>
        </p:nvSpPr>
        <p:spPr bwMode="auto">
          <a:xfrm>
            <a:off x="4648200" y="53340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endParaRPr lang="en-US" sz="2400">
              <a:latin typeface="Times" pitchFamily="18" charset="0"/>
            </a:endParaRPr>
          </a:p>
        </p:txBody>
      </p:sp>
      <p:graphicFrame>
        <p:nvGraphicFramePr>
          <p:cNvPr id="38918" name="Object 10"/>
          <p:cNvGraphicFramePr>
            <a:graphicFrameLocks noChangeAspect="1"/>
          </p:cNvGraphicFramePr>
          <p:nvPr/>
        </p:nvGraphicFramePr>
        <p:xfrm>
          <a:off x="304800" y="2133600"/>
          <a:ext cx="7620000" cy="4160838"/>
        </p:xfrm>
        <a:graphic>
          <a:graphicData uri="http://schemas.openxmlformats.org/presentationml/2006/ole">
            <mc:AlternateContent xmlns:mc="http://schemas.openxmlformats.org/markup-compatibility/2006">
              <mc:Choice xmlns:v="urn:schemas-microsoft-com:vml" Requires="v">
                <p:oleObj spid="_x0000_s38978" name="Document" r:id="rId4" imgW="7306450" imgH="3990109" progId="Word.Document.8">
                  <p:embed/>
                </p:oleObj>
              </mc:Choice>
              <mc:Fallback>
                <p:oleObj name="Document" r:id="rId4" imgW="7306450" imgH="3990109" progId="Word.Document.8">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133600"/>
                        <a:ext cx="7620000" cy="416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19" name="Text Box 11"/>
          <p:cNvSpPr txBox="1">
            <a:spLocks noChangeArrowheads="1"/>
          </p:cNvSpPr>
          <p:nvPr/>
        </p:nvSpPr>
        <p:spPr bwMode="auto">
          <a:xfrm>
            <a:off x="0" y="137160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3600" b="1"/>
              <a:t>Fewer Assets Equals Lower Success</a:t>
            </a:r>
          </a:p>
        </p:txBody>
      </p:sp>
      <p:grpSp>
        <p:nvGrpSpPr>
          <p:cNvPr id="38920" name="Group 12"/>
          <p:cNvGrpSpPr>
            <a:grpSpLocks/>
          </p:cNvGrpSpPr>
          <p:nvPr/>
        </p:nvGrpSpPr>
        <p:grpSpPr bwMode="auto">
          <a:xfrm>
            <a:off x="0" y="0"/>
            <a:ext cx="9170988" cy="1222375"/>
            <a:chOff x="0" y="0"/>
            <a:chExt cx="5777" cy="770"/>
          </a:xfrm>
        </p:grpSpPr>
        <p:sp>
          <p:nvSpPr>
            <p:cNvPr id="38921" name="Freeform 13"/>
            <p:cNvSpPr>
              <a:spLocks/>
            </p:cNvSpPr>
            <p:nvPr/>
          </p:nvSpPr>
          <p:spPr bwMode="ltGray">
            <a:xfrm>
              <a:off x="0" y="0"/>
              <a:ext cx="5777" cy="770"/>
            </a:xfrm>
            <a:custGeom>
              <a:avLst/>
              <a:gdLst>
                <a:gd name="T0" fmla="*/ 6601 w 4986"/>
                <a:gd name="T1" fmla="*/ 463 h 566"/>
                <a:gd name="T2" fmla="*/ 404 w 4986"/>
                <a:gd name="T3" fmla="*/ 1048 h 566"/>
                <a:gd name="T4" fmla="*/ 0 w 4986"/>
                <a:gd name="T5" fmla="*/ 0 h 566"/>
                <a:gd name="T6" fmla="*/ 6693 w 4986"/>
                <a:gd name="T7" fmla="*/ 0 h 566"/>
                <a:gd name="T8" fmla="*/ 6601 w 4986"/>
                <a:gd name="T9" fmla="*/ 463 h 5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86" h="566">
                  <a:moveTo>
                    <a:pt x="4917" y="250"/>
                  </a:moveTo>
                  <a:lnTo>
                    <a:pt x="301" y="566"/>
                  </a:lnTo>
                  <a:lnTo>
                    <a:pt x="0" y="0"/>
                  </a:lnTo>
                  <a:lnTo>
                    <a:pt x="4986" y="0"/>
                  </a:lnTo>
                  <a:lnTo>
                    <a:pt x="4917" y="250"/>
                  </a:lnTo>
                  <a:close/>
                </a:path>
              </a:pathLst>
            </a:custGeom>
            <a:solidFill>
              <a:srgbClr val="CC0033"/>
            </a:solidFill>
            <a:ln>
              <a:noFill/>
            </a:ln>
            <a:effectLst>
              <a:outerShdw dist="107763" dir="2700000" algn="ctr" rotWithShape="0">
                <a:srgbClr val="B2B2B2"/>
              </a:outerShdw>
            </a:effectLst>
            <a:extLst>
              <a:ext uri="{91240B29-F687-4F45-9708-019B960494DF}">
                <a14:hiddenLine xmlns:a14="http://schemas.microsoft.com/office/drawing/2010/main" w="19050" cap="flat" cmpd="sng">
                  <a:solidFill>
                    <a:srgbClr val="000000"/>
                  </a:solidFill>
                  <a:prstDash val="solid"/>
                  <a:round/>
                  <a:headEnd/>
                  <a:tailEnd/>
                </a14:hiddenLine>
              </a:ext>
            </a:extLst>
          </p:spPr>
          <p:txBody>
            <a:bodyPr wrap="none" anchor="ctr"/>
            <a:lstStyle/>
            <a:p>
              <a:endParaRPr lang="en-US"/>
            </a:p>
          </p:txBody>
        </p:sp>
        <p:pic>
          <p:nvPicPr>
            <p:cNvPr id="38922"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 y="77"/>
              <a:ext cx="2055"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457200" y="990600"/>
            <a:ext cx="8229600" cy="1143000"/>
          </a:xfrm>
        </p:spPr>
        <p:txBody>
          <a:bodyPr/>
          <a:lstStyle/>
          <a:p>
            <a:r>
              <a:rPr lang="en-US" b="1" smtClean="0"/>
              <a:t>Average Number of Assets</a:t>
            </a:r>
          </a:p>
        </p:txBody>
      </p:sp>
      <p:grpSp>
        <p:nvGrpSpPr>
          <p:cNvPr id="39939" name="Group 3"/>
          <p:cNvGrpSpPr>
            <a:grpSpLocks/>
          </p:cNvGrpSpPr>
          <p:nvPr/>
        </p:nvGrpSpPr>
        <p:grpSpPr bwMode="auto">
          <a:xfrm>
            <a:off x="381000" y="1828800"/>
            <a:ext cx="7847013" cy="4495800"/>
            <a:chOff x="240" y="1152"/>
            <a:chExt cx="4943" cy="2832"/>
          </a:xfrm>
        </p:grpSpPr>
        <p:sp>
          <p:nvSpPr>
            <p:cNvPr id="39946" name="Freeform 4"/>
            <p:cNvSpPr>
              <a:spLocks/>
            </p:cNvSpPr>
            <p:nvPr/>
          </p:nvSpPr>
          <p:spPr bwMode="auto">
            <a:xfrm>
              <a:off x="904" y="3178"/>
              <a:ext cx="4279" cy="49"/>
            </a:xfrm>
            <a:custGeom>
              <a:avLst/>
              <a:gdLst>
                <a:gd name="T0" fmla="*/ 0 w 2805"/>
                <a:gd name="T1" fmla="*/ 313 h 36"/>
                <a:gd name="T2" fmla="*/ 909 w 2805"/>
                <a:gd name="T3" fmla="*/ 0 h 36"/>
                <a:gd name="T4" fmla="*/ 53929 w 2805"/>
                <a:gd name="T5" fmla="*/ 0 h 36"/>
                <a:gd name="T6" fmla="*/ 53005 w 2805"/>
                <a:gd name="T7" fmla="*/ 313 h 36"/>
                <a:gd name="T8" fmla="*/ 0 w 2805"/>
                <a:gd name="T9" fmla="*/ 313 h 36"/>
                <a:gd name="T10" fmla="*/ 0 60000 65536"/>
                <a:gd name="T11" fmla="*/ 0 60000 65536"/>
                <a:gd name="T12" fmla="*/ 0 60000 65536"/>
                <a:gd name="T13" fmla="*/ 0 60000 65536"/>
                <a:gd name="T14" fmla="*/ 0 60000 65536"/>
                <a:gd name="T15" fmla="*/ 0 w 2805"/>
                <a:gd name="T16" fmla="*/ 0 h 36"/>
                <a:gd name="T17" fmla="*/ 2805 w 2805"/>
                <a:gd name="T18" fmla="*/ 36 h 36"/>
              </a:gdLst>
              <a:ahLst/>
              <a:cxnLst>
                <a:cxn ang="T10">
                  <a:pos x="T0" y="T1"/>
                </a:cxn>
                <a:cxn ang="T11">
                  <a:pos x="T2" y="T3"/>
                </a:cxn>
                <a:cxn ang="T12">
                  <a:pos x="T4" y="T5"/>
                </a:cxn>
                <a:cxn ang="T13">
                  <a:pos x="T6" y="T7"/>
                </a:cxn>
                <a:cxn ang="T14">
                  <a:pos x="T8" y="T9"/>
                </a:cxn>
              </a:cxnLst>
              <a:rect l="T15" t="T16" r="T17" b="T18"/>
              <a:pathLst>
                <a:path w="2805" h="36">
                  <a:moveTo>
                    <a:pt x="0" y="36"/>
                  </a:moveTo>
                  <a:lnTo>
                    <a:pt x="47" y="0"/>
                  </a:lnTo>
                  <a:lnTo>
                    <a:pt x="2805" y="0"/>
                  </a:lnTo>
                  <a:lnTo>
                    <a:pt x="2757" y="36"/>
                  </a:lnTo>
                  <a:lnTo>
                    <a:pt x="0" y="3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47" name="Freeform 5"/>
            <p:cNvSpPr>
              <a:spLocks/>
            </p:cNvSpPr>
            <p:nvPr/>
          </p:nvSpPr>
          <p:spPr bwMode="auto">
            <a:xfrm>
              <a:off x="904" y="1436"/>
              <a:ext cx="72" cy="1791"/>
            </a:xfrm>
            <a:custGeom>
              <a:avLst/>
              <a:gdLst>
                <a:gd name="T0" fmla="*/ 0 w 47"/>
                <a:gd name="T1" fmla="*/ 10632 h 1331"/>
                <a:gd name="T2" fmla="*/ 0 w 47"/>
                <a:gd name="T3" fmla="*/ 284 h 1331"/>
                <a:gd name="T4" fmla="*/ 931 w 47"/>
                <a:gd name="T5" fmla="*/ 0 h 1331"/>
                <a:gd name="T6" fmla="*/ 931 w 47"/>
                <a:gd name="T7" fmla="*/ 10342 h 1331"/>
                <a:gd name="T8" fmla="*/ 0 w 47"/>
                <a:gd name="T9" fmla="*/ 10632 h 1331"/>
                <a:gd name="T10" fmla="*/ 0 60000 65536"/>
                <a:gd name="T11" fmla="*/ 0 60000 65536"/>
                <a:gd name="T12" fmla="*/ 0 60000 65536"/>
                <a:gd name="T13" fmla="*/ 0 60000 65536"/>
                <a:gd name="T14" fmla="*/ 0 60000 65536"/>
                <a:gd name="T15" fmla="*/ 0 w 47"/>
                <a:gd name="T16" fmla="*/ 0 h 1331"/>
                <a:gd name="T17" fmla="*/ 47 w 47"/>
                <a:gd name="T18" fmla="*/ 1331 h 1331"/>
              </a:gdLst>
              <a:ahLst/>
              <a:cxnLst>
                <a:cxn ang="T10">
                  <a:pos x="T0" y="T1"/>
                </a:cxn>
                <a:cxn ang="T11">
                  <a:pos x="T2" y="T3"/>
                </a:cxn>
                <a:cxn ang="T12">
                  <a:pos x="T4" y="T5"/>
                </a:cxn>
                <a:cxn ang="T13">
                  <a:pos x="T6" y="T7"/>
                </a:cxn>
                <a:cxn ang="T14">
                  <a:pos x="T8" y="T9"/>
                </a:cxn>
              </a:cxnLst>
              <a:rect l="T15" t="T16" r="T17" b="T18"/>
              <a:pathLst>
                <a:path w="47" h="1331">
                  <a:moveTo>
                    <a:pt x="0" y="1331"/>
                  </a:moveTo>
                  <a:lnTo>
                    <a:pt x="0" y="36"/>
                  </a:lnTo>
                  <a:lnTo>
                    <a:pt x="47" y="0"/>
                  </a:lnTo>
                  <a:lnTo>
                    <a:pt x="47" y="1295"/>
                  </a:lnTo>
                  <a:lnTo>
                    <a:pt x="0" y="1331"/>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48" name="Rectangle 6"/>
            <p:cNvSpPr>
              <a:spLocks noChangeArrowheads="1"/>
            </p:cNvSpPr>
            <p:nvPr/>
          </p:nvSpPr>
          <p:spPr bwMode="auto">
            <a:xfrm>
              <a:off x="976" y="1436"/>
              <a:ext cx="4207" cy="1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949" name="Freeform 7"/>
            <p:cNvSpPr>
              <a:spLocks/>
            </p:cNvSpPr>
            <p:nvPr/>
          </p:nvSpPr>
          <p:spPr bwMode="auto">
            <a:xfrm>
              <a:off x="904" y="3178"/>
              <a:ext cx="4279" cy="49"/>
            </a:xfrm>
            <a:custGeom>
              <a:avLst/>
              <a:gdLst>
                <a:gd name="T0" fmla="*/ 0 w 468"/>
                <a:gd name="T1" fmla="*/ 14531848 h 6"/>
                <a:gd name="T2" fmla="*/ 42616042 w 468"/>
                <a:gd name="T3" fmla="*/ 0 h 6"/>
                <a:gd name="T4" fmla="*/ 2147483647 w 468"/>
                <a:gd name="T5" fmla="*/ 0 h 6"/>
                <a:gd name="T6" fmla="*/ 0 60000 65536"/>
                <a:gd name="T7" fmla="*/ 0 60000 65536"/>
                <a:gd name="T8" fmla="*/ 0 60000 65536"/>
                <a:gd name="T9" fmla="*/ 0 w 468"/>
                <a:gd name="T10" fmla="*/ 0 h 6"/>
                <a:gd name="T11" fmla="*/ 468 w 468"/>
                <a:gd name="T12" fmla="*/ 6 h 6"/>
              </a:gdLst>
              <a:ahLst/>
              <a:cxnLst>
                <a:cxn ang="T6">
                  <a:pos x="T0" y="T1"/>
                </a:cxn>
                <a:cxn ang="T7">
                  <a:pos x="T2" y="T3"/>
                </a:cxn>
                <a:cxn ang="T8">
                  <a:pos x="T4" y="T5"/>
                </a:cxn>
              </a:cxnLst>
              <a:rect l="T9" t="T10" r="T11" b="T12"/>
              <a:pathLst>
                <a:path w="468" h="6">
                  <a:moveTo>
                    <a:pt x="0" y="6"/>
                  </a:moveTo>
                  <a:lnTo>
                    <a:pt x="8" y="0"/>
                  </a:lnTo>
                  <a:lnTo>
                    <a:pt x="468"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50" name="Freeform 8"/>
            <p:cNvSpPr>
              <a:spLocks/>
            </p:cNvSpPr>
            <p:nvPr/>
          </p:nvSpPr>
          <p:spPr bwMode="auto">
            <a:xfrm>
              <a:off x="904" y="2831"/>
              <a:ext cx="4279" cy="49"/>
            </a:xfrm>
            <a:custGeom>
              <a:avLst/>
              <a:gdLst>
                <a:gd name="T0" fmla="*/ 0 w 468"/>
                <a:gd name="T1" fmla="*/ 14531848 h 6"/>
                <a:gd name="T2" fmla="*/ 42616042 w 468"/>
                <a:gd name="T3" fmla="*/ 0 h 6"/>
                <a:gd name="T4" fmla="*/ 2147483647 w 468"/>
                <a:gd name="T5" fmla="*/ 0 h 6"/>
                <a:gd name="T6" fmla="*/ 0 60000 65536"/>
                <a:gd name="T7" fmla="*/ 0 60000 65536"/>
                <a:gd name="T8" fmla="*/ 0 60000 65536"/>
                <a:gd name="T9" fmla="*/ 0 w 468"/>
                <a:gd name="T10" fmla="*/ 0 h 6"/>
                <a:gd name="T11" fmla="*/ 468 w 468"/>
                <a:gd name="T12" fmla="*/ 6 h 6"/>
              </a:gdLst>
              <a:ahLst/>
              <a:cxnLst>
                <a:cxn ang="T6">
                  <a:pos x="T0" y="T1"/>
                </a:cxn>
                <a:cxn ang="T7">
                  <a:pos x="T2" y="T3"/>
                </a:cxn>
                <a:cxn ang="T8">
                  <a:pos x="T4" y="T5"/>
                </a:cxn>
              </a:cxnLst>
              <a:rect l="T9" t="T10" r="T11" b="T12"/>
              <a:pathLst>
                <a:path w="468" h="6">
                  <a:moveTo>
                    <a:pt x="0" y="6"/>
                  </a:moveTo>
                  <a:lnTo>
                    <a:pt x="8" y="0"/>
                  </a:lnTo>
                  <a:lnTo>
                    <a:pt x="468"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51" name="Freeform 9"/>
            <p:cNvSpPr>
              <a:spLocks/>
            </p:cNvSpPr>
            <p:nvPr/>
          </p:nvSpPr>
          <p:spPr bwMode="auto">
            <a:xfrm>
              <a:off x="904" y="2484"/>
              <a:ext cx="4279" cy="49"/>
            </a:xfrm>
            <a:custGeom>
              <a:avLst/>
              <a:gdLst>
                <a:gd name="T0" fmla="*/ 0 w 468"/>
                <a:gd name="T1" fmla="*/ 14531848 h 6"/>
                <a:gd name="T2" fmla="*/ 42616042 w 468"/>
                <a:gd name="T3" fmla="*/ 0 h 6"/>
                <a:gd name="T4" fmla="*/ 2147483647 w 468"/>
                <a:gd name="T5" fmla="*/ 0 h 6"/>
                <a:gd name="T6" fmla="*/ 0 60000 65536"/>
                <a:gd name="T7" fmla="*/ 0 60000 65536"/>
                <a:gd name="T8" fmla="*/ 0 60000 65536"/>
                <a:gd name="T9" fmla="*/ 0 w 468"/>
                <a:gd name="T10" fmla="*/ 0 h 6"/>
                <a:gd name="T11" fmla="*/ 468 w 468"/>
                <a:gd name="T12" fmla="*/ 6 h 6"/>
              </a:gdLst>
              <a:ahLst/>
              <a:cxnLst>
                <a:cxn ang="T6">
                  <a:pos x="T0" y="T1"/>
                </a:cxn>
                <a:cxn ang="T7">
                  <a:pos x="T2" y="T3"/>
                </a:cxn>
                <a:cxn ang="T8">
                  <a:pos x="T4" y="T5"/>
                </a:cxn>
              </a:cxnLst>
              <a:rect l="T9" t="T10" r="T11" b="T12"/>
              <a:pathLst>
                <a:path w="468" h="6">
                  <a:moveTo>
                    <a:pt x="0" y="6"/>
                  </a:moveTo>
                  <a:lnTo>
                    <a:pt x="8" y="0"/>
                  </a:lnTo>
                  <a:lnTo>
                    <a:pt x="468"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52" name="Freeform 10"/>
            <p:cNvSpPr>
              <a:spLocks/>
            </p:cNvSpPr>
            <p:nvPr/>
          </p:nvSpPr>
          <p:spPr bwMode="auto">
            <a:xfrm>
              <a:off x="904" y="2129"/>
              <a:ext cx="4279" cy="48"/>
            </a:xfrm>
            <a:custGeom>
              <a:avLst/>
              <a:gdLst>
                <a:gd name="T0" fmla="*/ 0 w 468"/>
                <a:gd name="T1" fmla="*/ 12582912 h 6"/>
                <a:gd name="T2" fmla="*/ 42616042 w 468"/>
                <a:gd name="T3" fmla="*/ 0 h 6"/>
                <a:gd name="T4" fmla="*/ 2147483647 w 468"/>
                <a:gd name="T5" fmla="*/ 0 h 6"/>
                <a:gd name="T6" fmla="*/ 0 60000 65536"/>
                <a:gd name="T7" fmla="*/ 0 60000 65536"/>
                <a:gd name="T8" fmla="*/ 0 60000 65536"/>
                <a:gd name="T9" fmla="*/ 0 w 468"/>
                <a:gd name="T10" fmla="*/ 0 h 6"/>
                <a:gd name="T11" fmla="*/ 468 w 468"/>
                <a:gd name="T12" fmla="*/ 6 h 6"/>
              </a:gdLst>
              <a:ahLst/>
              <a:cxnLst>
                <a:cxn ang="T6">
                  <a:pos x="T0" y="T1"/>
                </a:cxn>
                <a:cxn ang="T7">
                  <a:pos x="T2" y="T3"/>
                </a:cxn>
                <a:cxn ang="T8">
                  <a:pos x="T4" y="T5"/>
                </a:cxn>
              </a:cxnLst>
              <a:rect l="T9" t="T10" r="T11" b="T12"/>
              <a:pathLst>
                <a:path w="468" h="6">
                  <a:moveTo>
                    <a:pt x="0" y="6"/>
                  </a:moveTo>
                  <a:lnTo>
                    <a:pt x="8" y="0"/>
                  </a:lnTo>
                  <a:lnTo>
                    <a:pt x="468"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53" name="Freeform 11"/>
            <p:cNvSpPr>
              <a:spLocks/>
            </p:cNvSpPr>
            <p:nvPr/>
          </p:nvSpPr>
          <p:spPr bwMode="auto">
            <a:xfrm>
              <a:off x="904" y="1782"/>
              <a:ext cx="4279" cy="48"/>
            </a:xfrm>
            <a:custGeom>
              <a:avLst/>
              <a:gdLst>
                <a:gd name="T0" fmla="*/ 0 w 468"/>
                <a:gd name="T1" fmla="*/ 12582912 h 6"/>
                <a:gd name="T2" fmla="*/ 42616042 w 468"/>
                <a:gd name="T3" fmla="*/ 0 h 6"/>
                <a:gd name="T4" fmla="*/ 2147483647 w 468"/>
                <a:gd name="T5" fmla="*/ 0 h 6"/>
                <a:gd name="T6" fmla="*/ 0 60000 65536"/>
                <a:gd name="T7" fmla="*/ 0 60000 65536"/>
                <a:gd name="T8" fmla="*/ 0 60000 65536"/>
                <a:gd name="T9" fmla="*/ 0 w 468"/>
                <a:gd name="T10" fmla="*/ 0 h 6"/>
                <a:gd name="T11" fmla="*/ 468 w 468"/>
                <a:gd name="T12" fmla="*/ 6 h 6"/>
              </a:gdLst>
              <a:ahLst/>
              <a:cxnLst>
                <a:cxn ang="T6">
                  <a:pos x="T0" y="T1"/>
                </a:cxn>
                <a:cxn ang="T7">
                  <a:pos x="T2" y="T3"/>
                </a:cxn>
                <a:cxn ang="T8">
                  <a:pos x="T4" y="T5"/>
                </a:cxn>
              </a:cxnLst>
              <a:rect l="T9" t="T10" r="T11" b="T12"/>
              <a:pathLst>
                <a:path w="468" h="6">
                  <a:moveTo>
                    <a:pt x="0" y="6"/>
                  </a:moveTo>
                  <a:lnTo>
                    <a:pt x="8" y="0"/>
                  </a:lnTo>
                  <a:lnTo>
                    <a:pt x="468"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54" name="Freeform 12"/>
            <p:cNvSpPr>
              <a:spLocks/>
            </p:cNvSpPr>
            <p:nvPr/>
          </p:nvSpPr>
          <p:spPr bwMode="auto">
            <a:xfrm>
              <a:off x="904" y="1436"/>
              <a:ext cx="4279" cy="49"/>
            </a:xfrm>
            <a:custGeom>
              <a:avLst/>
              <a:gdLst>
                <a:gd name="T0" fmla="*/ 0 w 468"/>
                <a:gd name="T1" fmla="*/ 14531848 h 6"/>
                <a:gd name="T2" fmla="*/ 42616042 w 468"/>
                <a:gd name="T3" fmla="*/ 0 h 6"/>
                <a:gd name="T4" fmla="*/ 2147483647 w 468"/>
                <a:gd name="T5" fmla="*/ 0 h 6"/>
                <a:gd name="T6" fmla="*/ 0 60000 65536"/>
                <a:gd name="T7" fmla="*/ 0 60000 65536"/>
                <a:gd name="T8" fmla="*/ 0 60000 65536"/>
                <a:gd name="T9" fmla="*/ 0 w 468"/>
                <a:gd name="T10" fmla="*/ 0 h 6"/>
                <a:gd name="T11" fmla="*/ 468 w 468"/>
                <a:gd name="T12" fmla="*/ 6 h 6"/>
              </a:gdLst>
              <a:ahLst/>
              <a:cxnLst>
                <a:cxn ang="T6">
                  <a:pos x="T0" y="T1"/>
                </a:cxn>
                <a:cxn ang="T7">
                  <a:pos x="T2" y="T3"/>
                </a:cxn>
                <a:cxn ang="T8">
                  <a:pos x="T4" y="T5"/>
                </a:cxn>
              </a:cxnLst>
              <a:rect l="T9" t="T10" r="T11" b="T12"/>
              <a:pathLst>
                <a:path w="468" h="6">
                  <a:moveTo>
                    <a:pt x="0" y="6"/>
                  </a:moveTo>
                  <a:lnTo>
                    <a:pt x="8" y="0"/>
                  </a:lnTo>
                  <a:lnTo>
                    <a:pt x="468" y="0"/>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55" name="Freeform 13"/>
            <p:cNvSpPr>
              <a:spLocks/>
            </p:cNvSpPr>
            <p:nvPr/>
          </p:nvSpPr>
          <p:spPr bwMode="auto">
            <a:xfrm>
              <a:off x="904" y="3178"/>
              <a:ext cx="4279" cy="49"/>
            </a:xfrm>
            <a:custGeom>
              <a:avLst/>
              <a:gdLst>
                <a:gd name="T0" fmla="*/ 53929 w 2805"/>
                <a:gd name="T1" fmla="*/ 0 h 36"/>
                <a:gd name="T2" fmla="*/ 53005 w 2805"/>
                <a:gd name="T3" fmla="*/ 313 h 36"/>
                <a:gd name="T4" fmla="*/ 0 w 2805"/>
                <a:gd name="T5" fmla="*/ 313 h 36"/>
                <a:gd name="T6" fmla="*/ 909 w 2805"/>
                <a:gd name="T7" fmla="*/ 0 h 36"/>
                <a:gd name="T8" fmla="*/ 53929 w 2805"/>
                <a:gd name="T9" fmla="*/ 0 h 36"/>
                <a:gd name="T10" fmla="*/ 0 60000 65536"/>
                <a:gd name="T11" fmla="*/ 0 60000 65536"/>
                <a:gd name="T12" fmla="*/ 0 60000 65536"/>
                <a:gd name="T13" fmla="*/ 0 60000 65536"/>
                <a:gd name="T14" fmla="*/ 0 60000 65536"/>
                <a:gd name="T15" fmla="*/ 0 w 2805"/>
                <a:gd name="T16" fmla="*/ 0 h 36"/>
                <a:gd name="T17" fmla="*/ 2805 w 2805"/>
                <a:gd name="T18" fmla="*/ 36 h 36"/>
              </a:gdLst>
              <a:ahLst/>
              <a:cxnLst>
                <a:cxn ang="T10">
                  <a:pos x="T0" y="T1"/>
                </a:cxn>
                <a:cxn ang="T11">
                  <a:pos x="T2" y="T3"/>
                </a:cxn>
                <a:cxn ang="T12">
                  <a:pos x="T4" y="T5"/>
                </a:cxn>
                <a:cxn ang="T13">
                  <a:pos x="T6" y="T7"/>
                </a:cxn>
                <a:cxn ang="T14">
                  <a:pos x="T8" y="T9"/>
                </a:cxn>
              </a:cxnLst>
              <a:rect l="T15" t="T16" r="T17" b="T18"/>
              <a:pathLst>
                <a:path w="2805" h="36">
                  <a:moveTo>
                    <a:pt x="2805" y="0"/>
                  </a:moveTo>
                  <a:lnTo>
                    <a:pt x="2757" y="36"/>
                  </a:lnTo>
                  <a:lnTo>
                    <a:pt x="0" y="36"/>
                  </a:lnTo>
                  <a:lnTo>
                    <a:pt x="47" y="0"/>
                  </a:lnTo>
                  <a:lnTo>
                    <a:pt x="2805" y="0"/>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56" name="Freeform 14"/>
            <p:cNvSpPr>
              <a:spLocks/>
            </p:cNvSpPr>
            <p:nvPr/>
          </p:nvSpPr>
          <p:spPr bwMode="auto">
            <a:xfrm>
              <a:off x="904" y="1436"/>
              <a:ext cx="72" cy="1791"/>
            </a:xfrm>
            <a:custGeom>
              <a:avLst/>
              <a:gdLst>
                <a:gd name="T0" fmla="*/ 0 w 47"/>
                <a:gd name="T1" fmla="*/ 10632 h 1331"/>
                <a:gd name="T2" fmla="*/ 0 w 47"/>
                <a:gd name="T3" fmla="*/ 284 h 1331"/>
                <a:gd name="T4" fmla="*/ 931 w 47"/>
                <a:gd name="T5" fmla="*/ 0 h 1331"/>
                <a:gd name="T6" fmla="*/ 931 w 47"/>
                <a:gd name="T7" fmla="*/ 10342 h 1331"/>
                <a:gd name="T8" fmla="*/ 0 w 47"/>
                <a:gd name="T9" fmla="*/ 10632 h 1331"/>
                <a:gd name="T10" fmla="*/ 0 60000 65536"/>
                <a:gd name="T11" fmla="*/ 0 60000 65536"/>
                <a:gd name="T12" fmla="*/ 0 60000 65536"/>
                <a:gd name="T13" fmla="*/ 0 60000 65536"/>
                <a:gd name="T14" fmla="*/ 0 60000 65536"/>
                <a:gd name="T15" fmla="*/ 0 w 47"/>
                <a:gd name="T16" fmla="*/ 0 h 1331"/>
                <a:gd name="T17" fmla="*/ 47 w 47"/>
                <a:gd name="T18" fmla="*/ 1331 h 1331"/>
              </a:gdLst>
              <a:ahLst/>
              <a:cxnLst>
                <a:cxn ang="T10">
                  <a:pos x="T0" y="T1"/>
                </a:cxn>
                <a:cxn ang="T11">
                  <a:pos x="T2" y="T3"/>
                </a:cxn>
                <a:cxn ang="T12">
                  <a:pos x="T4" y="T5"/>
                </a:cxn>
                <a:cxn ang="T13">
                  <a:pos x="T6" y="T7"/>
                </a:cxn>
                <a:cxn ang="T14">
                  <a:pos x="T8" y="T9"/>
                </a:cxn>
              </a:cxnLst>
              <a:rect l="T15" t="T16" r="T17" b="T18"/>
              <a:pathLst>
                <a:path w="47" h="1331">
                  <a:moveTo>
                    <a:pt x="0" y="1331"/>
                  </a:moveTo>
                  <a:lnTo>
                    <a:pt x="0" y="36"/>
                  </a:lnTo>
                  <a:lnTo>
                    <a:pt x="47" y="0"/>
                  </a:lnTo>
                  <a:lnTo>
                    <a:pt x="47" y="1295"/>
                  </a:lnTo>
                  <a:lnTo>
                    <a:pt x="0" y="1331"/>
                  </a:lnTo>
                  <a:close/>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57" name="Rectangle 15"/>
            <p:cNvSpPr>
              <a:spLocks noChangeArrowheads="1"/>
            </p:cNvSpPr>
            <p:nvPr/>
          </p:nvSpPr>
          <p:spPr bwMode="auto">
            <a:xfrm>
              <a:off x="976" y="1436"/>
              <a:ext cx="4207" cy="174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58" name="Freeform 16"/>
            <p:cNvSpPr>
              <a:spLocks/>
            </p:cNvSpPr>
            <p:nvPr/>
          </p:nvSpPr>
          <p:spPr bwMode="auto">
            <a:xfrm>
              <a:off x="1268" y="1677"/>
              <a:ext cx="74" cy="1550"/>
            </a:xfrm>
            <a:custGeom>
              <a:avLst/>
              <a:gdLst>
                <a:gd name="T0" fmla="*/ 0 w 48"/>
                <a:gd name="T1" fmla="*/ 9200 h 1152"/>
                <a:gd name="T2" fmla="*/ 0 w 48"/>
                <a:gd name="T3" fmla="*/ 284 h 1152"/>
                <a:gd name="T4" fmla="*/ 993 w 48"/>
                <a:gd name="T5" fmla="*/ 0 h 1152"/>
                <a:gd name="T6" fmla="*/ 993 w 48"/>
                <a:gd name="T7" fmla="*/ 8910 h 1152"/>
                <a:gd name="T8" fmla="*/ 0 w 48"/>
                <a:gd name="T9" fmla="*/ 9200 h 1152"/>
                <a:gd name="T10" fmla="*/ 0 60000 65536"/>
                <a:gd name="T11" fmla="*/ 0 60000 65536"/>
                <a:gd name="T12" fmla="*/ 0 60000 65536"/>
                <a:gd name="T13" fmla="*/ 0 60000 65536"/>
                <a:gd name="T14" fmla="*/ 0 60000 65536"/>
                <a:gd name="T15" fmla="*/ 0 w 48"/>
                <a:gd name="T16" fmla="*/ 0 h 1152"/>
                <a:gd name="T17" fmla="*/ 48 w 48"/>
                <a:gd name="T18" fmla="*/ 1152 h 1152"/>
              </a:gdLst>
              <a:ahLst/>
              <a:cxnLst>
                <a:cxn ang="T10">
                  <a:pos x="T0" y="T1"/>
                </a:cxn>
                <a:cxn ang="T11">
                  <a:pos x="T2" y="T3"/>
                </a:cxn>
                <a:cxn ang="T12">
                  <a:pos x="T4" y="T5"/>
                </a:cxn>
                <a:cxn ang="T13">
                  <a:pos x="T6" y="T7"/>
                </a:cxn>
                <a:cxn ang="T14">
                  <a:pos x="T8" y="T9"/>
                </a:cxn>
              </a:cxnLst>
              <a:rect l="T15" t="T16" r="T17" b="T18"/>
              <a:pathLst>
                <a:path w="48" h="1152">
                  <a:moveTo>
                    <a:pt x="0" y="1152"/>
                  </a:moveTo>
                  <a:lnTo>
                    <a:pt x="0" y="36"/>
                  </a:lnTo>
                  <a:lnTo>
                    <a:pt x="48" y="0"/>
                  </a:lnTo>
                  <a:lnTo>
                    <a:pt x="48" y="1116"/>
                  </a:lnTo>
                  <a:lnTo>
                    <a:pt x="0" y="1152"/>
                  </a:lnTo>
                  <a:close/>
                </a:path>
              </a:pathLst>
            </a:custGeom>
            <a:solidFill>
              <a:srgbClr val="1A1A4D"/>
            </a:solidFill>
            <a:ln w="9525">
              <a:solidFill>
                <a:srgbClr val="000000"/>
              </a:solidFill>
              <a:prstDash val="solid"/>
              <a:round/>
              <a:headEnd/>
              <a:tailEnd/>
            </a:ln>
          </p:spPr>
          <p:txBody>
            <a:bodyPr/>
            <a:lstStyle/>
            <a:p>
              <a:endParaRPr lang="en-US"/>
            </a:p>
          </p:txBody>
        </p:sp>
        <p:sp>
          <p:nvSpPr>
            <p:cNvPr id="39959" name="Rectangle 17"/>
            <p:cNvSpPr>
              <a:spLocks noChangeArrowheads="1"/>
            </p:cNvSpPr>
            <p:nvPr/>
          </p:nvSpPr>
          <p:spPr bwMode="auto">
            <a:xfrm>
              <a:off x="1058" y="1726"/>
              <a:ext cx="210" cy="1501"/>
            </a:xfrm>
            <a:prstGeom prst="rect">
              <a:avLst/>
            </a:prstGeom>
            <a:solidFill>
              <a:srgbClr val="333399"/>
            </a:solidFill>
            <a:ln w="9525">
              <a:solidFill>
                <a:srgbClr val="000000"/>
              </a:solidFill>
              <a:miter lim="800000"/>
              <a:headEnd/>
              <a:tailEnd/>
            </a:ln>
          </p:spPr>
          <p:txBody>
            <a:bodyPr/>
            <a:lstStyle/>
            <a:p>
              <a:endParaRPr lang="en-US"/>
            </a:p>
          </p:txBody>
        </p:sp>
        <p:sp>
          <p:nvSpPr>
            <p:cNvPr id="39960" name="Freeform 18"/>
            <p:cNvSpPr>
              <a:spLocks/>
            </p:cNvSpPr>
            <p:nvPr/>
          </p:nvSpPr>
          <p:spPr bwMode="auto">
            <a:xfrm>
              <a:off x="1058" y="1677"/>
              <a:ext cx="284" cy="49"/>
            </a:xfrm>
            <a:custGeom>
              <a:avLst/>
              <a:gdLst>
                <a:gd name="T0" fmla="*/ 2674 w 186"/>
                <a:gd name="T1" fmla="*/ 313 h 36"/>
                <a:gd name="T2" fmla="*/ 3602 w 186"/>
                <a:gd name="T3" fmla="*/ 0 h 36"/>
                <a:gd name="T4" fmla="*/ 919 w 186"/>
                <a:gd name="T5" fmla="*/ 0 h 36"/>
                <a:gd name="T6" fmla="*/ 0 w 186"/>
                <a:gd name="T7" fmla="*/ 313 h 36"/>
                <a:gd name="T8" fmla="*/ 2674 w 186"/>
                <a:gd name="T9" fmla="*/ 313 h 36"/>
                <a:gd name="T10" fmla="*/ 0 60000 65536"/>
                <a:gd name="T11" fmla="*/ 0 60000 65536"/>
                <a:gd name="T12" fmla="*/ 0 60000 65536"/>
                <a:gd name="T13" fmla="*/ 0 60000 65536"/>
                <a:gd name="T14" fmla="*/ 0 60000 65536"/>
                <a:gd name="T15" fmla="*/ 0 w 186"/>
                <a:gd name="T16" fmla="*/ 0 h 36"/>
                <a:gd name="T17" fmla="*/ 186 w 186"/>
                <a:gd name="T18" fmla="*/ 36 h 36"/>
              </a:gdLst>
              <a:ahLst/>
              <a:cxnLst>
                <a:cxn ang="T10">
                  <a:pos x="T0" y="T1"/>
                </a:cxn>
                <a:cxn ang="T11">
                  <a:pos x="T2" y="T3"/>
                </a:cxn>
                <a:cxn ang="T12">
                  <a:pos x="T4" y="T5"/>
                </a:cxn>
                <a:cxn ang="T13">
                  <a:pos x="T6" y="T7"/>
                </a:cxn>
                <a:cxn ang="T14">
                  <a:pos x="T8" y="T9"/>
                </a:cxn>
              </a:cxnLst>
              <a:rect l="T15" t="T16" r="T17" b="T18"/>
              <a:pathLst>
                <a:path w="186" h="36">
                  <a:moveTo>
                    <a:pt x="138" y="36"/>
                  </a:moveTo>
                  <a:lnTo>
                    <a:pt x="186" y="0"/>
                  </a:lnTo>
                  <a:lnTo>
                    <a:pt x="48" y="0"/>
                  </a:lnTo>
                  <a:lnTo>
                    <a:pt x="0" y="36"/>
                  </a:lnTo>
                  <a:lnTo>
                    <a:pt x="138" y="36"/>
                  </a:lnTo>
                  <a:close/>
                </a:path>
              </a:pathLst>
            </a:custGeom>
            <a:solidFill>
              <a:srgbClr val="262673"/>
            </a:solidFill>
            <a:ln w="9525">
              <a:solidFill>
                <a:srgbClr val="000000"/>
              </a:solidFill>
              <a:prstDash val="solid"/>
              <a:round/>
              <a:headEnd/>
              <a:tailEnd/>
            </a:ln>
          </p:spPr>
          <p:txBody>
            <a:bodyPr/>
            <a:lstStyle/>
            <a:p>
              <a:endParaRPr lang="en-US"/>
            </a:p>
          </p:txBody>
        </p:sp>
        <p:sp>
          <p:nvSpPr>
            <p:cNvPr id="39961" name="Rectangle 19"/>
            <p:cNvSpPr>
              <a:spLocks noChangeArrowheads="1"/>
            </p:cNvSpPr>
            <p:nvPr/>
          </p:nvSpPr>
          <p:spPr bwMode="auto">
            <a:xfrm>
              <a:off x="1040" y="1455"/>
              <a:ext cx="2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21.5</a:t>
              </a:r>
              <a:endParaRPr lang="en-US"/>
            </a:p>
          </p:txBody>
        </p:sp>
        <p:sp>
          <p:nvSpPr>
            <p:cNvPr id="39962" name="Freeform 20"/>
            <p:cNvSpPr>
              <a:spLocks/>
            </p:cNvSpPr>
            <p:nvPr/>
          </p:nvSpPr>
          <p:spPr bwMode="auto">
            <a:xfrm>
              <a:off x="1799" y="1798"/>
              <a:ext cx="74" cy="1429"/>
            </a:xfrm>
            <a:custGeom>
              <a:avLst/>
              <a:gdLst>
                <a:gd name="T0" fmla="*/ 0 w 48"/>
                <a:gd name="T1" fmla="*/ 8483 h 1062"/>
                <a:gd name="T2" fmla="*/ 0 w 48"/>
                <a:gd name="T3" fmla="*/ 284 h 1062"/>
                <a:gd name="T4" fmla="*/ 993 w 48"/>
                <a:gd name="T5" fmla="*/ 0 h 1062"/>
                <a:gd name="T6" fmla="*/ 993 w 48"/>
                <a:gd name="T7" fmla="*/ 8196 h 1062"/>
                <a:gd name="T8" fmla="*/ 0 w 48"/>
                <a:gd name="T9" fmla="*/ 8483 h 1062"/>
                <a:gd name="T10" fmla="*/ 0 60000 65536"/>
                <a:gd name="T11" fmla="*/ 0 60000 65536"/>
                <a:gd name="T12" fmla="*/ 0 60000 65536"/>
                <a:gd name="T13" fmla="*/ 0 60000 65536"/>
                <a:gd name="T14" fmla="*/ 0 60000 65536"/>
                <a:gd name="T15" fmla="*/ 0 w 48"/>
                <a:gd name="T16" fmla="*/ 0 h 1062"/>
                <a:gd name="T17" fmla="*/ 48 w 48"/>
                <a:gd name="T18" fmla="*/ 1062 h 1062"/>
              </a:gdLst>
              <a:ahLst/>
              <a:cxnLst>
                <a:cxn ang="T10">
                  <a:pos x="T0" y="T1"/>
                </a:cxn>
                <a:cxn ang="T11">
                  <a:pos x="T2" y="T3"/>
                </a:cxn>
                <a:cxn ang="T12">
                  <a:pos x="T4" y="T5"/>
                </a:cxn>
                <a:cxn ang="T13">
                  <a:pos x="T6" y="T7"/>
                </a:cxn>
                <a:cxn ang="T14">
                  <a:pos x="T8" y="T9"/>
                </a:cxn>
              </a:cxnLst>
              <a:rect l="T15" t="T16" r="T17" b="T18"/>
              <a:pathLst>
                <a:path w="48" h="1062">
                  <a:moveTo>
                    <a:pt x="0" y="1062"/>
                  </a:moveTo>
                  <a:lnTo>
                    <a:pt x="0" y="36"/>
                  </a:lnTo>
                  <a:lnTo>
                    <a:pt x="48" y="0"/>
                  </a:lnTo>
                  <a:lnTo>
                    <a:pt x="48" y="1026"/>
                  </a:lnTo>
                  <a:lnTo>
                    <a:pt x="0" y="1062"/>
                  </a:lnTo>
                  <a:close/>
                </a:path>
              </a:pathLst>
            </a:custGeom>
            <a:solidFill>
              <a:srgbClr val="1A1A4D"/>
            </a:solidFill>
            <a:ln w="9525">
              <a:solidFill>
                <a:srgbClr val="000000"/>
              </a:solidFill>
              <a:prstDash val="solid"/>
              <a:round/>
              <a:headEnd/>
              <a:tailEnd/>
            </a:ln>
          </p:spPr>
          <p:txBody>
            <a:bodyPr/>
            <a:lstStyle/>
            <a:p>
              <a:endParaRPr lang="en-US"/>
            </a:p>
          </p:txBody>
        </p:sp>
        <p:sp>
          <p:nvSpPr>
            <p:cNvPr id="39963" name="Rectangle 21"/>
            <p:cNvSpPr>
              <a:spLocks noChangeArrowheads="1"/>
            </p:cNvSpPr>
            <p:nvPr/>
          </p:nvSpPr>
          <p:spPr bwMode="auto">
            <a:xfrm>
              <a:off x="1589" y="1847"/>
              <a:ext cx="210" cy="1380"/>
            </a:xfrm>
            <a:prstGeom prst="rect">
              <a:avLst/>
            </a:prstGeom>
            <a:solidFill>
              <a:srgbClr val="333399"/>
            </a:solidFill>
            <a:ln w="9525">
              <a:solidFill>
                <a:srgbClr val="000000"/>
              </a:solidFill>
              <a:miter lim="800000"/>
              <a:headEnd/>
              <a:tailEnd/>
            </a:ln>
          </p:spPr>
          <p:txBody>
            <a:bodyPr/>
            <a:lstStyle/>
            <a:p>
              <a:endParaRPr lang="en-US"/>
            </a:p>
          </p:txBody>
        </p:sp>
        <p:sp>
          <p:nvSpPr>
            <p:cNvPr id="39964" name="Freeform 22"/>
            <p:cNvSpPr>
              <a:spLocks/>
            </p:cNvSpPr>
            <p:nvPr/>
          </p:nvSpPr>
          <p:spPr bwMode="auto">
            <a:xfrm>
              <a:off x="1589" y="1798"/>
              <a:ext cx="284" cy="49"/>
            </a:xfrm>
            <a:custGeom>
              <a:avLst/>
              <a:gdLst>
                <a:gd name="T0" fmla="*/ 2674 w 186"/>
                <a:gd name="T1" fmla="*/ 313 h 36"/>
                <a:gd name="T2" fmla="*/ 3602 w 186"/>
                <a:gd name="T3" fmla="*/ 0 h 36"/>
                <a:gd name="T4" fmla="*/ 919 w 186"/>
                <a:gd name="T5" fmla="*/ 0 h 36"/>
                <a:gd name="T6" fmla="*/ 0 w 186"/>
                <a:gd name="T7" fmla="*/ 313 h 36"/>
                <a:gd name="T8" fmla="*/ 2674 w 186"/>
                <a:gd name="T9" fmla="*/ 313 h 36"/>
                <a:gd name="T10" fmla="*/ 0 60000 65536"/>
                <a:gd name="T11" fmla="*/ 0 60000 65536"/>
                <a:gd name="T12" fmla="*/ 0 60000 65536"/>
                <a:gd name="T13" fmla="*/ 0 60000 65536"/>
                <a:gd name="T14" fmla="*/ 0 60000 65536"/>
                <a:gd name="T15" fmla="*/ 0 w 186"/>
                <a:gd name="T16" fmla="*/ 0 h 36"/>
                <a:gd name="T17" fmla="*/ 186 w 186"/>
                <a:gd name="T18" fmla="*/ 36 h 36"/>
              </a:gdLst>
              <a:ahLst/>
              <a:cxnLst>
                <a:cxn ang="T10">
                  <a:pos x="T0" y="T1"/>
                </a:cxn>
                <a:cxn ang="T11">
                  <a:pos x="T2" y="T3"/>
                </a:cxn>
                <a:cxn ang="T12">
                  <a:pos x="T4" y="T5"/>
                </a:cxn>
                <a:cxn ang="T13">
                  <a:pos x="T6" y="T7"/>
                </a:cxn>
                <a:cxn ang="T14">
                  <a:pos x="T8" y="T9"/>
                </a:cxn>
              </a:cxnLst>
              <a:rect l="T15" t="T16" r="T17" b="T18"/>
              <a:pathLst>
                <a:path w="186" h="36">
                  <a:moveTo>
                    <a:pt x="138" y="36"/>
                  </a:moveTo>
                  <a:lnTo>
                    <a:pt x="186" y="0"/>
                  </a:lnTo>
                  <a:lnTo>
                    <a:pt x="48" y="0"/>
                  </a:lnTo>
                  <a:lnTo>
                    <a:pt x="0" y="36"/>
                  </a:lnTo>
                  <a:lnTo>
                    <a:pt x="138" y="36"/>
                  </a:lnTo>
                  <a:close/>
                </a:path>
              </a:pathLst>
            </a:custGeom>
            <a:solidFill>
              <a:srgbClr val="262673"/>
            </a:solidFill>
            <a:ln w="9525">
              <a:solidFill>
                <a:srgbClr val="000000"/>
              </a:solidFill>
              <a:prstDash val="solid"/>
              <a:round/>
              <a:headEnd/>
              <a:tailEnd/>
            </a:ln>
          </p:spPr>
          <p:txBody>
            <a:bodyPr/>
            <a:lstStyle/>
            <a:p>
              <a:endParaRPr lang="en-US"/>
            </a:p>
          </p:txBody>
        </p:sp>
        <p:sp>
          <p:nvSpPr>
            <p:cNvPr id="39965" name="Rectangle 23"/>
            <p:cNvSpPr>
              <a:spLocks noChangeArrowheads="1"/>
            </p:cNvSpPr>
            <p:nvPr/>
          </p:nvSpPr>
          <p:spPr bwMode="auto">
            <a:xfrm>
              <a:off x="1552" y="1584"/>
              <a:ext cx="2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19.8</a:t>
              </a:r>
              <a:endParaRPr lang="en-US"/>
            </a:p>
          </p:txBody>
        </p:sp>
        <p:sp>
          <p:nvSpPr>
            <p:cNvPr id="39966" name="Freeform 24"/>
            <p:cNvSpPr>
              <a:spLocks/>
            </p:cNvSpPr>
            <p:nvPr/>
          </p:nvSpPr>
          <p:spPr bwMode="auto">
            <a:xfrm>
              <a:off x="2321" y="1935"/>
              <a:ext cx="73" cy="1292"/>
            </a:xfrm>
            <a:custGeom>
              <a:avLst/>
              <a:gdLst>
                <a:gd name="T0" fmla="*/ 0 w 48"/>
                <a:gd name="T1" fmla="*/ 7677 h 960"/>
                <a:gd name="T2" fmla="*/ 0 w 48"/>
                <a:gd name="T3" fmla="*/ 284 h 960"/>
                <a:gd name="T4" fmla="*/ 905 w 48"/>
                <a:gd name="T5" fmla="*/ 0 h 960"/>
                <a:gd name="T6" fmla="*/ 905 w 48"/>
                <a:gd name="T7" fmla="*/ 7391 h 960"/>
                <a:gd name="T8" fmla="*/ 0 w 48"/>
                <a:gd name="T9" fmla="*/ 7677 h 960"/>
                <a:gd name="T10" fmla="*/ 0 60000 65536"/>
                <a:gd name="T11" fmla="*/ 0 60000 65536"/>
                <a:gd name="T12" fmla="*/ 0 60000 65536"/>
                <a:gd name="T13" fmla="*/ 0 60000 65536"/>
                <a:gd name="T14" fmla="*/ 0 60000 65536"/>
                <a:gd name="T15" fmla="*/ 0 w 48"/>
                <a:gd name="T16" fmla="*/ 0 h 960"/>
                <a:gd name="T17" fmla="*/ 48 w 48"/>
                <a:gd name="T18" fmla="*/ 960 h 960"/>
              </a:gdLst>
              <a:ahLst/>
              <a:cxnLst>
                <a:cxn ang="T10">
                  <a:pos x="T0" y="T1"/>
                </a:cxn>
                <a:cxn ang="T11">
                  <a:pos x="T2" y="T3"/>
                </a:cxn>
                <a:cxn ang="T12">
                  <a:pos x="T4" y="T5"/>
                </a:cxn>
                <a:cxn ang="T13">
                  <a:pos x="T6" y="T7"/>
                </a:cxn>
                <a:cxn ang="T14">
                  <a:pos x="T8" y="T9"/>
                </a:cxn>
              </a:cxnLst>
              <a:rect l="T15" t="T16" r="T17" b="T18"/>
              <a:pathLst>
                <a:path w="48" h="960">
                  <a:moveTo>
                    <a:pt x="0" y="960"/>
                  </a:moveTo>
                  <a:lnTo>
                    <a:pt x="0" y="36"/>
                  </a:lnTo>
                  <a:lnTo>
                    <a:pt x="48" y="0"/>
                  </a:lnTo>
                  <a:lnTo>
                    <a:pt x="48" y="924"/>
                  </a:lnTo>
                  <a:lnTo>
                    <a:pt x="0" y="960"/>
                  </a:lnTo>
                  <a:close/>
                </a:path>
              </a:pathLst>
            </a:custGeom>
            <a:solidFill>
              <a:srgbClr val="1A1A4D"/>
            </a:solidFill>
            <a:ln w="9525">
              <a:solidFill>
                <a:srgbClr val="000000"/>
              </a:solidFill>
              <a:prstDash val="solid"/>
              <a:round/>
              <a:headEnd/>
              <a:tailEnd/>
            </a:ln>
          </p:spPr>
          <p:txBody>
            <a:bodyPr/>
            <a:lstStyle/>
            <a:p>
              <a:endParaRPr lang="en-US"/>
            </a:p>
          </p:txBody>
        </p:sp>
        <p:sp>
          <p:nvSpPr>
            <p:cNvPr id="39967" name="Rectangle 25"/>
            <p:cNvSpPr>
              <a:spLocks noChangeArrowheads="1"/>
            </p:cNvSpPr>
            <p:nvPr/>
          </p:nvSpPr>
          <p:spPr bwMode="auto">
            <a:xfrm>
              <a:off x="2112" y="1967"/>
              <a:ext cx="210" cy="1243"/>
            </a:xfrm>
            <a:prstGeom prst="rect">
              <a:avLst/>
            </a:prstGeom>
            <a:solidFill>
              <a:srgbClr val="333399"/>
            </a:solidFill>
            <a:ln w="9525">
              <a:solidFill>
                <a:srgbClr val="000000"/>
              </a:solidFill>
              <a:miter lim="800000"/>
              <a:headEnd/>
              <a:tailEnd/>
            </a:ln>
          </p:spPr>
          <p:txBody>
            <a:bodyPr/>
            <a:lstStyle/>
            <a:p>
              <a:endParaRPr lang="en-US"/>
            </a:p>
          </p:txBody>
        </p:sp>
        <p:sp>
          <p:nvSpPr>
            <p:cNvPr id="39968" name="Freeform 26"/>
            <p:cNvSpPr>
              <a:spLocks/>
            </p:cNvSpPr>
            <p:nvPr/>
          </p:nvSpPr>
          <p:spPr bwMode="auto">
            <a:xfrm>
              <a:off x="2111" y="1935"/>
              <a:ext cx="283" cy="49"/>
            </a:xfrm>
            <a:custGeom>
              <a:avLst/>
              <a:gdLst>
                <a:gd name="T0" fmla="*/ 2609 w 186"/>
                <a:gd name="T1" fmla="*/ 313 h 36"/>
                <a:gd name="T2" fmla="*/ 3515 w 186"/>
                <a:gd name="T3" fmla="*/ 0 h 36"/>
                <a:gd name="T4" fmla="*/ 905 w 186"/>
                <a:gd name="T5" fmla="*/ 0 h 36"/>
                <a:gd name="T6" fmla="*/ 0 w 186"/>
                <a:gd name="T7" fmla="*/ 313 h 36"/>
                <a:gd name="T8" fmla="*/ 2609 w 186"/>
                <a:gd name="T9" fmla="*/ 313 h 36"/>
                <a:gd name="T10" fmla="*/ 0 60000 65536"/>
                <a:gd name="T11" fmla="*/ 0 60000 65536"/>
                <a:gd name="T12" fmla="*/ 0 60000 65536"/>
                <a:gd name="T13" fmla="*/ 0 60000 65536"/>
                <a:gd name="T14" fmla="*/ 0 60000 65536"/>
                <a:gd name="T15" fmla="*/ 0 w 186"/>
                <a:gd name="T16" fmla="*/ 0 h 36"/>
                <a:gd name="T17" fmla="*/ 186 w 186"/>
                <a:gd name="T18" fmla="*/ 36 h 36"/>
              </a:gdLst>
              <a:ahLst/>
              <a:cxnLst>
                <a:cxn ang="T10">
                  <a:pos x="T0" y="T1"/>
                </a:cxn>
                <a:cxn ang="T11">
                  <a:pos x="T2" y="T3"/>
                </a:cxn>
                <a:cxn ang="T12">
                  <a:pos x="T4" y="T5"/>
                </a:cxn>
                <a:cxn ang="T13">
                  <a:pos x="T6" y="T7"/>
                </a:cxn>
                <a:cxn ang="T14">
                  <a:pos x="T8" y="T9"/>
                </a:cxn>
              </a:cxnLst>
              <a:rect l="T15" t="T16" r="T17" b="T18"/>
              <a:pathLst>
                <a:path w="186" h="36">
                  <a:moveTo>
                    <a:pt x="138" y="36"/>
                  </a:moveTo>
                  <a:lnTo>
                    <a:pt x="186" y="0"/>
                  </a:lnTo>
                  <a:lnTo>
                    <a:pt x="48" y="0"/>
                  </a:lnTo>
                  <a:lnTo>
                    <a:pt x="0" y="36"/>
                  </a:lnTo>
                  <a:lnTo>
                    <a:pt x="138" y="36"/>
                  </a:lnTo>
                  <a:close/>
                </a:path>
              </a:pathLst>
            </a:custGeom>
            <a:solidFill>
              <a:srgbClr val="262673"/>
            </a:solidFill>
            <a:ln w="9525">
              <a:solidFill>
                <a:srgbClr val="000000"/>
              </a:solidFill>
              <a:prstDash val="solid"/>
              <a:round/>
              <a:headEnd/>
              <a:tailEnd/>
            </a:ln>
          </p:spPr>
          <p:txBody>
            <a:bodyPr/>
            <a:lstStyle/>
            <a:p>
              <a:endParaRPr lang="en-US"/>
            </a:p>
          </p:txBody>
        </p:sp>
        <p:sp>
          <p:nvSpPr>
            <p:cNvPr id="39969" name="Rectangle 27"/>
            <p:cNvSpPr>
              <a:spLocks noChangeArrowheads="1"/>
            </p:cNvSpPr>
            <p:nvPr/>
          </p:nvSpPr>
          <p:spPr bwMode="auto">
            <a:xfrm>
              <a:off x="2065" y="1713"/>
              <a:ext cx="2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17.8</a:t>
              </a:r>
              <a:endParaRPr lang="en-US"/>
            </a:p>
          </p:txBody>
        </p:sp>
        <p:sp>
          <p:nvSpPr>
            <p:cNvPr id="39970" name="Freeform 28"/>
            <p:cNvSpPr>
              <a:spLocks/>
            </p:cNvSpPr>
            <p:nvPr/>
          </p:nvSpPr>
          <p:spPr bwMode="auto">
            <a:xfrm>
              <a:off x="2851" y="1968"/>
              <a:ext cx="73" cy="1259"/>
            </a:xfrm>
            <a:custGeom>
              <a:avLst/>
              <a:gdLst>
                <a:gd name="T0" fmla="*/ 0 w 48"/>
                <a:gd name="T1" fmla="*/ 7454 h 936"/>
                <a:gd name="T2" fmla="*/ 0 w 48"/>
                <a:gd name="T3" fmla="*/ 284 h 936"/>
                <a:gd name="T4" fmla="*/ 905 w 48"/>
                <a:gd name="T5" fmla="*/ 0 h 936"/>
                <a:gd name="T6" fmla="*/ 905 w 48"/>
                <a:gd name="T7" fmla="*/ 7172 h 936"/>
                <a:gd name="T8" fmla="*/ 0 w 48"/>
                <a:gd name="T9" fmla="*/ 7454 h 936"/>
                <a:gd name="T10" fmla="*/ 0 60000 65536"/>
                <a:gd name="T11" fmla="*/ 0 60000 65536"/>
                <a:gd name="T12" fmla="*/ 0 60000 65536"/>
                <a:gd name="T13" fmla="*/ 0 60000 65536"/>
                <a:gd name="T14" fmla="*/ 0 60000 65536"/>
                <a:gd name="T15" fmla="*/ 0 w 48"/>
                <a:gd name="T16" fmla="*/ 0 h 936"/>
                <a:gd name="T17" fmla="*/ 48 w 48"/>
                <a:gd name="T18" fmla="*/ 936 h 936"/>
              </a:gdLst>
              <a:ahLst/>
              <a:cxnLst>
                <a:cxn ang="T10">
                  <a:pos x="T0" y="T1"/>
                </a:cxn>
                <a:cxn ang="T11">
                  <a:pos x="T2" y="T3"/>
                </a:cxn>
                <a:cxn ang="T12">
                  <a:pos x="T4" y="T5"/>
                </a:cxn>
                <a:cxn ang="T13">
                  <a:pos x="T6" y="T7"/>
                </a:cxn>
                <a:cxn ang="T14">
                  <a:pos x="T8" y="T9"/>
                </a:cxn>
              </a:cxnLst>
              <a:rect l="T15" t="T16" r="T17" b="T18"/>
              <a:pathLst>
                <a:path w="48" h="936">
                  <a:moveTo>
                    <a:pt x="0" y="936"/>
                  </a:moveTo>
                  <a:lnTo>
                    <a:pt x="0" y="36"/>
                  </a:lnTo>
                  <a:lnTo>
                    <a:pt x="48" y="0"/>
                  </a:lnTo>
                  <a:lnTo>
                    <a:pt x="48" y="900"/>
                  </a:lnTo>
                  <a:lnTo>
                    <a:pt x="0" y="936"/>
                  </a:lnTo>
                  <a:close/>
                </a:path>
              </a:pathLst>
            </a:custGeom>
            <a:solidFill>
              <a:srgbClr val="1A1A4D"/>
            </a:solidFill>
            <a:ln w="9525">
              <a:solidFill>
                <a:srgbClr val="000000"/>
              </a:solidFill>
              <a:prstDash val="solid"/>
              <a:round/>
              <a:headEnd/>
              <a:tailEnd/>
            </a:ln>
          </p:spPr>
          <p:txBody>
            <a:bodyPr/>
            <a:lstStyle/>
            <a:p>
              <a:endParaRPr lang="en-US"/>
            </a:p>
          </p:txBody>
        </p:sp>
        <p:sp>
          <p:nvSpPr>
            <p:cNvPr id="39971" name="Rectangle 29"/>
            <p:cNvSpPr>
              <a:spLocks noChangeArrowheads="1"/>
            </p:cNvSpPr>
            <p:nvPr/>
          </p:nvSpPr>
          <p:spPr bwMode="auto">
            <a:xfrm>
              <a:off x="2641" y="2016"/>
              <a:ext cx="210" cy="1211"/>
            </a:xfrm>
            <a:prstGeom prst="rect">
              <a:avLst/>
            </a:prstGeom>
            <a:solidFill>
              <a:srgbClr val="333399"/>
            </a:solidFill>
            <a:ln w="9525">
              <a:solidFill>
                <a:srgbClr val="000000"/>
              </a:solidFill>
              <a:miter lim="800000"/>
              <a:headEnd/>
              <a:tailEnd/>
            </a:ln>
          </p:spPr>
          <p:txBody>
            <a:bodyPr/>
            <a:lstStyle/>
            <a:p>
              <a:endParaRPr lang="en-US"/>
            </a:p>
          </p:txBody>
        </p:sp>
        <p:sp>
          <p:nvSpPr>
            <p:cNvPr id="39972" name="Freeform 30"/>
            <p:cNvSpPr>
              <a:spLocks/>
            </p:cNvSpPr>
            <p:nvPr/>
          </p:nvSpPr>
          <p:spPr bwMode="auto">
            <a:xfrm>
              <a:off x="2641" y="1968"/>
              <a:ext cx="283" cy="48"/>
            </a:xfrm>
            <a:custGeom>
              <a:avLst/>
              <a:gdLst>
                <a:gd name="T0" fmla="*/ 2689 w 185"/>
                <a:gd name="T1" fmla="*/ 268 h 36"/>
                <a:gd name="T2" fmla="*/ 3627 w 185"/>
                <a:gd name="T3" fmla="*/ 0 h 36"/>
                <a:gd name="T4" fmla="*/ 938 w 185"/>
                <a:gd name="T5" fmla="*/ 0 h 36"/>
                <a:gd name="T6" fmla="*/ 0 w 185"/>
                <a:gd name="T7" fmla="*/ 268 h 36"/>
                <a:gd name="T8" fmla="*/ 2689 w 185"/>
                <a:gd name="T9" fmla="*/ 268 h 36"/>
                <a:gd name="T10" fmla="*/ 0 60000 65536"/>
                <a:gd name="T11" fmla="*/ 0 60000 65536"/>
                <a:gd name="T12" fmla="*/ 0 60000 65536"/>
                <a:gd name="T13" fmla="*/ 0 60000 65536"/>
                <a:gd name="T14" fmla="*/ 0 60000 65536"/>
                <a:gd name="T15" fmla="*/ 0 w 185"/>
                <a:gd name="T16" fmla="*/ 0 h 36"/>
                <a:gd name="T17" fmla="*/ 185 w 185"/>
                <a:gd name="T18" fmla="*/ 36 h 36"/>
              </a:gdLst>
              <a:ahLst/>
              <a:cxnLst>
                <a:cxn ang="T10">
                  <a:pos x="T0" y="T1"/>
                </a:cxn>
                <a:cxn ang="T11">
                  <a:pos x="T2" y="T3"/>
                </a:cxn>
                <a:cxn ang="T12">
                  <a:pos x="T4" y="T5"/>
                </a:cxn>
                <a:cxn ang="T13">
                  <a:pos x="T6" y="T7"/>
                </a:cxn>
                <a:cxn ang="T14">
                  <a:pos x="T8" y="T9"/>
                </a:cxn>
              </a:cxnLst>
              <a:rect l="T15" t="T16" r="T17" b="T18"/>
              <a:pathLst>
                <a:path w="185" h="36">
                  <a:moveTo>
                    <a:pt x="137" y="36"/>
                  </a:moveTo>
                  <a:lnTo>
                    <a:pt x="185" y="0"/>
                  </a:lnTo>
                  <a:lnTo>
                    <a:pt x="48" y="0"/>
                  </a:lnTo>
                  <a:lnTo>
                    <a:pt x="0" y="36"/>
                  </a:lnTo>
                  <a:lnTo>
                    <a:pt x="137" y="36"/>
                  </a:lnTo>
                  <a:close/>
                </a:path>
              </a:pathLst>
            </a:custGeom>
            <a:solidFill>
              <a:srgbClr val="262673"/>
            </a:solidFill>
            <a:ln w="9525">
              <a:solidFill>
                <a:srgbClr val="000000"/>
              </a:solidFill>
              <a:prstDash val="solid"/>
              <a:round/>
              <a:headEnd/>
              <a:tailEnd/>
            </a:ln>
          </p:spPr>
          <p:txBody>
            <a:bodyPr/>
            <a:lstStyle/>
            <a:p>
              <a:endParaRPr lang="en-US"/>
            </a:p>
          </p:txBody>
        </p:sp>
        <p:sp>
          <p:nvSpPr>
            <p:cNvPr id="39973" name="Rectangle 31"/>
            <p:cNvSpPr>
              <a:spLocks noChangeArrowheads="1"/>
            </p:cNvSpPr>
            <p:nvPr/>
          </p:nvSpPr>
          <p:spPr bwMode="auto">
            <a:xfrm>
              <a:off x="2577" y="1778"/>
              <a:ext cx="2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17.4</a:t>
              </a:r>
              <a:endParaRPr lang="en-US"/>
            </a:p>
          </p:txBody>
        </p:sp>
        <p:sp>
          <p:nvSpPr>
            <p:cNvPr id="39974" name="Freeform 32"/>
            <p:cNvSpPr>
              <a:spLocks/>
            </p:cNvSpPr>
            <p:nvPr/>
          </p:nvSpPr>
          <p:spPr bwMode="auto">
            <a:xfrm>
              <a:off x="3372" y="2000"/>
              <a:ext cx="73" cy="1227"/>
            </a:xfrm>
            <a:custGeom>
              <a:avLst/>
              <a:gdLst>
                <a:gd name="T0" fmla="*/ 0 w 48"/>
                <a:gd name="T1" fmla="*/ 7276 h 912"/>
                <a:gd name="T2" fmla="*/ 0 w 48"/>
                <a:gd name="T3" fmla="*/ 284 h 912"/>
                <a:gd name="T4" fmla="*/ 905 w 48"/>
                <a:gd name="T5" fmla="*/ 0 h 912"/>
                <a:gd name="T6" fmla="*/ 905 w 48"/>
                <a:gd name="T7" fmla="*/ 6992 h 912"/>
                <a:gd name="T8" fmla="*/ 0 w 48"/>
                <a:gd name="T9" fmla="*/ 7276 h 912"/>
                <a:gd name="T10" fmla="*/ 0 60000 65536"/>
                <a:gd name="T11" fmla="*/ 0 60000 65536"/>
                <a:gd name="T12" fmla="*/ 0 60000 65536"/>
                <a:gd name="T13" fmla="*/ 0 60000 65536"/>
                <a:gd name="T14" fmla="*/ 0 60000 65536"/>
                <a:gd name="T15" fmla="*/ 0 w 48"/>
                <a:gd name="T16" fmla="*/ 0 h 912"/>
                <a:gd name="T17" fmla="*/ 48 w 48"/>
                <a:gd name="T18" fmla="*/ 912 h 912"/>
              </a:gdLst>
              <a:ahLst/>
              <a:cxnLst>
                <a:cxn ang="T10">
                  <a:pos x="T0" y="T1"/>
                </a:cxn>
                <a:cxn ang="T11">
                  <a:pos x="T2" y="T3"/>
                </a:cxn>
                <a:cxn ang="T12">
                  <a:pos x="T4" y="T5"/>
                </a:cxn>
                <a:cxn ang="T13">
                  <a:pos x="T6" y="T7"/>
                </a:cxn>
                <a:cxn ang="T14">
                  <a:pos x="T8" y="T9"/>
                </a:cxn>
              </a:cxnLst>
              <a:rect l="T15" t="T16" r="T17" b="T18"/>
              <a:pathLst>
                <a:path w="48" h="912">
                  <a:moveTo>
                    <a:pt x="0" y="912"/>
                  </a:moveTo>
                  <a:lnTo>
                    <a:pt x="0" y="36"/>
                  </a:lnTo>
                  <a:lnTo>
                    <a:pt x="48" y="0"/>
                  </a:lnTo>
                  <a:lnTo>
                    <a:pt x="48" y="876"/>
                  </a:lnTo>
                  <a:lnTo>
                    <a:pt x="0" y="912"/>
                  </a:lnTo>
                  <a:close/>
                </a:path>
              </a:pathLst>
            </a:custGeom>
            <a:solidFill>
              <a:srgbClr val="1A1A4D"/>
            </a:solidFill>
            <a:ln w="9525">
              <a:solidFill>
                <a:srgbClr val="000000"/>
              </a:solidFill>
              <a:prstDash val="solid"/>
              <a:round/>
              <a:headEnd/>
              <a:tailEnd/>
            </a:ln>
          </p:spPr>
          <p:txBody>
            <a:bodyPr/>
            <a:lstStyle/>
            <a:p>
              <a:endParaRPr lang="en-US"/>
            </a:p>
          </p:txBody>
        </p:sp>
        <p:sp>
          <p:nvSpPr>
            <p:cNvPr id="39975" name="Rectangle 33"/>
            <p:cNvSpPr>
              <a:spLocks noChangeArrowheads="1"/>
            </p:cNvSpPr>
            <p:nvPr/>
          </p:nvSpPr>
          <p:spPr bwMode="auto">
            <a:xfrm>
              <a:off x="3162" y="2048"/>
              <a:ext cx="210" cy="1179"/>
            </a:xfrm>
            <a:prstGeom prst="rect">
              <a:avLst/>
            </a:prstGeom>
            <a:solidFill>
              <a:srgbClr val="333399"/>
            </a:solidFill>
            <a:ln w="9525">
              <a:solidFill>
                <a:srgbClr val="000000"/>
              </a:solidFill>
              <a:miter lim="800000"/>
              <a:headEnd/>
              <a:tailEnd/>
            </a:ln>
          </p:spPr>
          <p:txBody>
            <a:bodyPr/>
            <a:lstStyle/>
            <a:p>
              <a:endParaRPr lang="en-US"/>
            </a:p>
          </p:txBody>
        </p:sp>
        <p:sp>
          <p:nvSpPr>
            <p:cNvPr id="39976" name="Freeform 34"/>
            <p:cNvSpPr>
              <a:spLocks/>
            </p:cNvSpPr>
            <p:nvPr/>
          </p:nvSpPr>
          <p:spPr bwMode="auto">
            <a:xfrm>
              <a:off x="3162" y="2000"/>
              <a:ext cx="283" cy="48"/>
            </a:xfrm>
            <a:custGeom>
              <a:avLst/>
              <a:gdLst>
                <a:gd name="T0" fmla="*/ 2609 w 186"/>
                <a:gd name="T1" fmla="*/ 268 h 36"/>
                <a:gd name="T2" fmla="*/ 3515 w 186"/>
                <a:gd name="T3" fmla="*/ 0 h 36"/>
                <a:gd name="T4" fmla="*/ 905 w 186"/>
                <a:gd name="T5" fmla="*/ 0 h 36"/>
                <a:gd name="T6" fmla="*/ 0 w 186"/>
                <a:gd name="T7" fmla="*/ 268 h 36"/>
                <a:gd name="T8" fmla="*/ 2609 w 186"/>
                <a:gd name="T9" fmla="*/ 268 h 36"/>
                <a:gd name="T10" fmla="*/ 0 60000 65536"/>
                <a:gd name="T11" fmla="*/ 0 60000 65536"/>
                <a:gd name="T12" fmla="*/ 0 60000 65536"/>
                <a:gd name="T13" fmla="*/ 0 60000 65536"/>
                <a:gd name="T14" fmla="*/ 0 60000 65536"/>
                <a:gd name="T15" fmla="*/ 0 w 186"/>
                <a:gd name="T16" fmla="*/ 0 h 36"/>
                <a:gd name="T17" fmla="*/ 186 w 186"/>
                <a:gd name="T18" fmla="*/ 36 h 36"/>
              </a:gdLst>
              <a:ahLst/>
              <a:cxnLst>
                <a:cxn ang="T10">
                  <a:pos x="T0" y="T1"/>
                </a:cxn>
                <a:cxn ang="T11">
                  <a:pos x="T2" y="T3"/>
                </a:cxn>
                <a:cxn ang="T12">
                  <a:pos x="T4" y="T5"/>
                </a:cxn>
                <a:cxn ang="T13">
                  <a:pos x="T6" y="T7"/>
                </a:cxn>
                <a:cxn ang="T14">
                  <a:pos x="T8" y="T9"/>
                </a:cxn>
              </a:cxnLst>
              <a:rect l="T15" t="T16" r="T17" b="T18"/>
              <a:pathLst>
                <a:path w="186" h="36">
                  <a:moveTo>
                    <a:pt x="138" y="36"/>
                  </a:moveTo>
                  <a:lnTo>
                    <a:pt x="186" y="0"/>
                  </a:lnTo>
                  <a:lnTo>
                    <a:pt x="48" y="0"/>
                  </a:lnTo>
                  <a:lnTo>
                    <a:pt x="0" y="36"/>
                  </a:lnTo>
                  <a:lnTo>
                    <a:pt x="138" y="36"/>
                  </a:lnTo>
                  <a:close/>
                </a:path>
              </a:pathLst>
            </a:custGeom>
            <a:solidFill>
              <a:srgbClr val="262673"/>
            </a:solidFill>
            <a:ln w="9525">
              <a:solidFill>
                <a:srgbClr val="000000"/>
              </a:solidFill>
              <a:prstDash val="solid"/>
              <a:round/>
              <a:headEnd/>
              <a:tailEnd/>
            </a:ln>
          </p:spPr>
          <p:txBody>
            <a:bodyPr/>
            <a:lstStyle/>
            <a:p>
              <a:endParaRPr lang="en-US"/>
            </a:p>
          </p:txBody>
        </p:sp>
        <p:sp>
          <p:nvSpPr>
            <p:cNvPr id="39977" name="Rectangle 35"/>
            <p:cNvSpPr>
              <a:spLocks noChangeArrowheads="1"/>
            </p:cNvSpPr>
            <p:nvPr/>
          </p:nvSpPr>
          <p:spPr bwMode="auto">
            <a:xfrm>
              <a:off x="3090" y="1778"/>
              <a:ext cx="2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16.9</a:t>
              </a:r>
              <a:endParaRPr lang="en-US"/>
            </a:p>
          </p:txBody>
        </p:sp>
        <p:sp>
          <p:nvSpPr>
            <p:cNvPr id="39978" name="Freeform 36"/>
            <p:cNvSpPr>
              <a:spLocks/>
            </p:cNvSpPr>
            <p:nvPr/>
          </p:nvSpPr>
          <p:spPr bwMode="auto">
            <a:xfrm>
              <a:off x="3904" y="2000"/>
              <a:ext cx="73" cy="1227"/>
            </a:xfrm>
            <a:custGeom>
              <a:avLst/>
              <a:gdLst>
                <a:gd name="T0" fmla="*/ 0 w 48"/>
                <a:gd name="T1" fmla="*/ 7276 h 912"/>
                <a:gd name="T2" fmla="*/ 0 w 48"/>
                <a:gd name="T3" fmla="*/ 284 h 912"/>
                <a:gd name="T4" fmla="*/ 905 w 48"/>
                <a:gd name="T5" fmla="*/ 0 h 912"/>
                <a:gd name="T6" fmla="*/ 905 w 48"/>
                <a:gd name="T7" fmla="*/ 6992 h 912"/>
                <a:gd name="T8" fmla="*/ 0 w 48"/>
                <a:gd name="T9" fmla="*/ 7276 h 912"/>
                <a:gd name="T10" fmla="*/ 0 60000 65536"/>
                <a:gd name="T11" fmla="*/ 0 60000 65536"/>
                <a:gd name="T12" fmla="*/ 0 60000 65536"/>
                <a:gd name="T13" fmla="*/ 0 60000 65536"/>
                <a:gd name="T14" fmla="*/ 0 60000 65536"/>
                <a:gd name="T15" fmla="*/ 0 w 48"/>
                <a:gd name="T16" fmla="*/ 0 h 912"/>
                <a:gd name="T17" fmla="*/ 48 w 48"/>
                <a:gd name="T18" fmla="*/ 912 h 912"/>
              </a:gdLst>
              <a:ahLst/>
              <a:cxnLst>
                <a:cxn ang="T10">
                  <a:pos x="T0" y="T1"/>
                </a:cxn>
                <a:cxn ang="T11">
                  <a:pos x="T2" y="T3"/>
                </a:cxn>
                <a:cxn ang="T12">
                  <a:pos x="T4" y="T5"/>
                </a:cxn>
                <a:cxn ang="T13">
                  <a:pos x="T6" y="T7"/>
                </a:cxn>
                <a:cxn ang="T14">
                  <a:pos x="T8" y="T9"/>
                </a:cxn>
              </a:cxnLst>
              <a:rect l="T15" t="T16" r="T17" b="T18"/>
              <a:pathLst>
                <a:path w="48" h="912">
                  <a:moveTo>
                    <a:pt x="0" y="912"/>
                  </a:moveTo>
                  <a:lnTo>
                    <a:pt x="0" y="36"/>
                  </a:lnTo>
                  <a:lnTo>
                    <a:pt x="48" y="0"/>
                  </a:lnTo>
                  <a:lnTo>
                    <a:pt x="48" y="876"/>
                  </a:lnTo>
                  <a:lnTo>
                    <a:pt x="0" y="912"/>
                  </a:lnTo>
                  <a:close/>
                </a:path>
              </a:pathLst>
            </a:custGeom>
            <a:solidFill>
              <a:srgbClr val="1A1A4D"/>
            </a:solidFill>
            <a:ln w="9525">
              <a:solidFill>
                <a:srgbClr val="000000"/>
              </a:solidFill>
              <a:prstDash val="solid"/>
              <a:round/>
              <a:headEnd/>
              <a:tailEnd/>
            </a:ln>
          </p:spPr>
          <p:txBody>
            <a:bodyPr/>
            <a:lstStyle/>
            <a:p>
              <a:endParaRPr lang="en-US"/>
            </a:p>
          </p:txBody>
        </p:sp>
        <p:sp>
          <p:nvSpPr>
            <p:cNvPr id="39979" name="Rectangle 37"/>
            <p:cNvSpPr>
              <a:spLocks noChangeArrowheads="1"/>
            </p:cNvSpPr>
            <p:nvPr/>
          </p:nvSpPr>
          <p:spPr bwMode="auto">
            <a:xfrm>
              <a:off x="3692" y="2048"/>
              <a:ext cx="212" cy="1179"/>
            </a:xfrm>
            <a:prstGeom prst="rect">
              <a:avLst/>
            </a:prstGeom>
            <a:solidFill>
              <a:srgbClr val="333399"/>
            </a:solidFill>
            <a:ln w="9525">
              <a:solidFill>
                <a:srgbClr val="000000"/>
              </a:solidFill>
              <a:miter lim="800000"/>
              <a:headEnd/>
              <a:tailEnd/>
            </a:ln>
          </p:spPr>
          <p:txBody>
            <a:bodyPr/>
            <a:lstStyle/>
            <a:p>
              <a:endParaRPr lang="en-US"/>
            </a:p>
          </p:txBody>
        </p:sp>
        <p:sp>
          <p:nvSpPr>
            <p:cNvPr id="39980" name="Freeform 38"/>
            <p:cNvSpPr>
              <a:spLocks/>
            </p:cNvSpPr>
            <p:nvPr/>
          </p:nvSpPr>
          <p:spPr bwMode="auto">
            <a:xfrm>
              <a:off x="3692" y="2000"/>
              <a:ext cx="285" cy="48"/>
            </a:xfrm>
            <a:custGeom>
              <a:avLst/>
              <a:gdLst>
                <a:gd name="T0" fmla="*/ 2726 w 186"/>
                <a:gd name="T1" fmla="*/ 268 h 36"/>
                <a:gd name="T2" fmla="*/ 3696 w 186"/>
                <a:gd name="T3" fmla="*/ 0 h 36"/>
                <a:gd name="T4" fmla="*/ 953 w 186"/>
                <a:gd name="T5" fmla="*/ 0 h 36"/>
                <a:gd name="T6" fmla="*/ 0 w 186"/>
                <a:gd name="T7" fmla="*/ 268 h 36"/>
                <a:gd name="T8" fmla="*/ 2726 w 186"/>
                <a:gd name="T9" fmla="*/ 268 h 36"/>
                <a:gd name="T10" fmla="*/ 0 60000 65536"/>
                <a:gd name="T11" fmla="*/ 0 60000 65536"/>
                <a:gd name="T12" fmla="*/ 0 60000 65536"/>
                <a:gd name="T13" fmla="*/ 0 60000 65536"/>
                <a:gd name="T14" fmla="*/ 0 60000 65536"/>
                <a:gd name="T15" fmla="*/ 0 w 186"/>
                <a:gd name="T16" fmla="*/ 0 h 36"/>
                <a:gd name="T17" fmla="*/ 186 w 186"/>
                <a:gd name="T18" fmla="*/ 36 h 36"/>
              </a:gdLst>
              <a:ahLst/>
              <a:cxnLst>
                <a:cxn ang="T10">
                  <a:pos x="T0" y="T1"/>
                </a:cxn>
                <a:cxn ang="T11">
                  <a:pos x="T2" y="T3"/>
                </a:cxn>
                <a:cxn ang="T12">
                  <a:pos x="T4" y="T5"/>
                </a:cxn>
                <a:cxn ang="T13">
                  <a:pos x="T6" y="T7"/>
                </a:cxn>
                <a:cxn ang="T14">
                  <a:pos x="T8" y="T9"/>
                </a:cxn>
              </a:cxnLst>
              <a:rect l="T15" t="T16" r="T17" b="T18"/>
              <a:pathLst>
                <a:path w="186" h="36">
                  <a:moveTo>
                    <a:pt x="138" y="36"/>
                  </a:moveTo>
                  <a:lnTo>
                    <a:pt x="186" y="0"/>
                  </a:lnTo>
                  <a:lnTo>
                    <a:pt x="48" y="0"/>
                  </a:lnTo>
                  <a:lnTo>
                    <a:pt x="0" y="36"/>
                  </a:lnTo>
                  <a:lnTo>
                    <a:pt x="138" y="36"/>
                  </a:lnTo>
                  <a:close/>
                </a:path>
              </a:pathLst>
            </a:custGeom>
            <a:solidFill>
              <a:srgbClr val="262673"/>
            </a:solidFill>
            <a:ln w="9525">
              <a:solidFill>
                <a:srgbClr val="000000"/>
              </a:solidFill>
              <a:prstDash val="solid"/>
              <a:round/>
              <a:headEnd/>
              <a:tailEnd/>
            </a:ln>
          </p:spPr>
          <p:txBody>
            <a:bodyPr/>
            <a:lstStyle/>
            <a:p>
              <a:endParaRPr lang="en-US"/>
            </a:p>
          </p:txBody>
        </p:sp>
        <p:sp>
          <p:nvSpPr>
            <p:cNvPr id="39981" name="Rectangle 39"/>
            <p:cNvSpPr>
              <a:spLocks noChangeArrowheads="1"/>
            </p:cNvSpPr>
            <p:nvPr/>
          </p:nvSpPr>
          <p:spPr bwMode="auto">
            <a:xfrm>
              <a:off x="3603" y="1778"/>
              <a:ext cx="2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16.9</a:t>
              </a:r>
              <a:endParaRPr lang="en-US"/>
            </a:p>
          </p:txBody>
        </p:sp>
        <p:sp>
          <p:nvSpPr>
            <p:cNvPr id="39982" name="Freeform 40"/>
            <p:cNvSpPr>
              <a:spLocks/>
            </p:cNvSpPr>
            <p:nvPr/>
          </p:nvSpPr>
          <p:spPr bwMode="auto">
            <a:xfrm>
              <a:off x="4425" y="1976"/>
              <a:ext cx="73" cy="1251"/>
            </a:xfrm>
            <a:custGeom>
              <a:avLst/>
              <a:gdLst>
                <a:gd name="T0" fmla="*/ 0 w 48"/>
                <a:gd name="T1" fmla="*/ 7412 h 930"/>
                <a:gd name="T2" fmla="*/ 0 w 48"/>
                <a:gd name="T3" fmla="*/ 284 h 930"/>
                <a:gd name="T4" fmla="*/ 905 w 48"/>
                <a:gd name="T5" fmla="*/ 0 h 930"/>
                <a:gd name="T6" fmla="*/ 905 w 48"/>
                <a:gd name="T7" fmla="*/ 7124 h 930"/>
                <a:gd name="T8" fmla="*/ 0 w 48"/>
                <a:gd name="T9" fmla="*/ 7412 h 930"/>
                <a:gd name="T10" fmla="*/ 0 60000 65536"/>
                <a:gd name="T11" fmla="*/ 0 60000 65536"/>
                <a:gd name="T12" fmla="*/ 0 60000 65536"/>
                <a:gd name="T13" fmla="*/ 0 60000 65536"/>
                <a:gd name="T14" fmla="*/ 0 60000 65536"/>
                <a:gd name="T15" fmla="*/ 0 w 48"/>
                <a:gd name="T16" fmla="*/ 0 h 930"/>
                <a:gd name="T17" fmla="*/ 48 w 48"/>
                <a:gd name="T18" fmla="*/ 930 h 930"/>
              </a:gdLst>
              <a:ahLst/>
              <a:cxnLst>
                <a:cxn ang="T10">
                  <a:pos x="T0" y="T1"/>
                </a:cxn>
                <a:cxn ang="T11">
                  <a:pos x="T2" y="T3"/>
                </a:cxn>
                <a:cxn ang="T12">
                  <a:pos x="T4" y="T5"/>
                </a:cxn>
                <a:cxn ang="T13">
                  <a:pos x="T6" y="T7"/>
                </a:cxn>
                <a:cxn ang="T14">
                  <a:pos x="T8" y="T9"/>
                </a:cxn>
              </a:cxnLst>
              <a:rect l="T15" t="T16" r="T17" b="T18"/>
              <a:pathLst>
                <a:path w="48" h="930">
                  <a:moveTo>
                    <a:pt x="0" y="930"/>
                  </a:moveTo>
                  <a:lnTo>
                    <a:pt x="0" y="36"/>
                  </a:lnTo>
                  <a:lnTo>
                    <a:pt x="48" y="0"/>
                  </a:lnTo>
                  <a:lnTo>
                    <a:pt x="48" y="894"/>
                  </a:lnTo>
                  <a:lnTo>
                    <a:pt x="0" y="930"/>
                  </a:lnTo>
                  <a:close/>
                </a:path>
              </a:pathLst>
            </a:custGeom>
            <a:solidFill>
              <a:srgbClr val="1A1A4D"/>
            </a:solidFill>
            <a:ln w="9525">
              <a:solidFill>
                <a:srgbClr val="000000"/>
              </a:solidFill>
              <a:prstDash val="solid"/>
              <a:round/>
              <a:headEnd/>
              <a:tailEnd/>
            </a:ln>
          </p:spPr>
          <p:txBody>
            <a:bodyPr/>
            <a:lstStyle/>
            <a:p>
              <a:endParaRPr lang="en-US"/>
            </a:p>
          </p:txBody>
        </p:sp>
        <p:sp>
          <p:nvSpPr>
            <p:cNvPr id="39983" name="Rectangle 41"/>
            <p:cNvSpPr>
              <a:spLocks noChangeArrowheads="1"/>
            </p:cNvSpPr>
            <p:nvPr/>
          </p:nvSpPr>
          <p:spPr bwMode="auto">
            <a:xfrm>
              <a:off x="4215" y="2024"/>
              <a:ext cx="210" cy="1203"/>
            </a:xfrm>
            <a:prstGeom prst="rect">
              <a:avLst/>
            </a:prstGeom>
            <a:solidFill>
              <a:srgbClr val="333399"/>
            </a:solidFill>
            <a:ln w="9525">
              <a:solidFill>
                <a:srgbClr val="000000"/>
              </a:solidFill>
              <a:miter lim="800000"/>
              <a:headEnd/>
              <a:tailEnd/>
            </a:ln>
          </p:spPr>
          <p:txBody>
            <a:bodyPr/>
            <a:lstStyle/>
            <a:p>
              <a:endParaRPr lang="en-US"/>
            </a:p>
          </p:txBody>
        </p:sp>
        <p:sp>
          <p:nvSpPr>
            <p:cNvPr id="39984" name="Freeform 42"/>
            <p:cNvSpPr>
              <a:spLocks/>
            </p:cNvSpPr>
            <p:nvPr/>
          </p:nvSpPr>
          <p:spPr bwMode="auto">
            <a:xfrm>
              <a:off x="4215" y="1976"/>
              <a:ext cx="283" cy="48"/>
            </a:xfrm>
            <a:custGeom>
              <a:avLst/>
              <a:gdLst>
                <a:gd name="T0" fmla="*/ 2609 w 186"/>
                <a:gd name="T1" fmla="*/ 268 h 36"/>
                <a:gd name="T2" fmla="*/ 3515 w 186"/>
                <a:gd name="T3" fmla="*/ 0 h 36"/>
                <a:gd name="T4" fmla="*/ 905 w 186"/>
                <a:gd name="T5" fmla="*/ 0 h 36"/>
                <a:gd name="T6" fmla="*/ 0 w 186"/>
                <a:gd name="T7" fmla="*/ 268 h 36"/>
                <a:gd name="T8" fmla="*/ 2609 w 186"/>
                <a:gd name="T9" fmla="*/ 268 h 36"/>
                <a:gd name="T10" fmla="*/ 0 60000 65536"/>
                <a:gd name="T11" fmla="*/ 0 60000 65536"/>
                <a:gd name="T12" fmla="*/ 0 60000 65536"/>
                <a:gd name="T13" fmla="*/ 0 60000 65536"/>
                <a:gd name="T14" fmla="*/ 0 60000 65536"/>
                <a:gd name="T15" fmla="*/ 0 w 186"/>
                <a:gd name="T16" fmla="*/ 0 h 36"/>
                <a:gd name="T17" fmla="*/ 186 w 186"/>
                <a:gd name="T18" fmla="*/ 36 h 36"/>
              </a:gdLst>
              <a:ahLst/>
              <a:cxnLst>
                <a:cxn ang="T10">
                  <a:pos x="T0" y="T1"/>
                </a:cxn>
                <a:cxn ang="T11">
                  <a:pos x="T2" y="T3"/>
                </a:cxn>
                <a:cxn ang="T12">
                  <a:pos x="T4" y="T5"/>
                </a:cxn>
                <a:cxn ang="T13">
                  <a:pos x="T6" y="T7"/>
                </a:cxn>
                <a:cxn ang="T14">
                  <a:pos x="T8" y="T9"/>
                </a:cxn>
              </a:cxnLst>
              <a:rect l="T15" t="T16" r="T17" b="T18"/>
              <a:pathLst>
                <a:path w="186" h="36">
                  <a:moveTo>
                    <a:pt x="138" y="36"/>
                  </a:moveTo>
                  <a:lnTo>
                    <a:pt x="186" y="0"/>
                  </a:lnTo>
                  <a:lnTo>
                    <a:pt x="48" y="0"/>
                  </a:lnTo>
                  <a:lnTo>
                    <a:pt x="0" y="36"/>
                  </a:lnTo>
                  <a:lnTo>
                    <a:pt x="138" y="36"/>
                  </a:lnTo>
                  <a:close/>
                </a:path>
              </a:pathLst>
            </a:custGeom>
            <a:solidFill>
              <a:srgbClr val="262673"/>
            </a:solidFill>
            <a:ln w="9525">
              <a:solidFill>
                <a:srgbClr val="000000"/>
              </a:solidFill>
              <a:prstDash val="solid"/>
              <a:round/>
              <a:headEnd/>
              <a:tailEnd/>
            </a:ln>
          </p:spPr>
          <p:txBody>
            <a:bodyPr/>
            <a:lstStyle/>
            <a:p>
              <a:endParaRPr lang="en-US"/>
            </a:p>
          </p:txBody>
        </p:sp>
        <p:sp>
          <p:nvSpPr>
            <p:cNvPr id="39985" name="Rectangle 43"/>
            <p:cNvSpPr>
              <a:spLocks noChangeArrowheads="1"/>
            </p:cNvSpPr>
            <p:nvPr/>
          </p:nvSpPr>
          <p:spPr bwMode="auto">
            <a:xfrm>
              <a:off x="4115" y="1778"/>
              <a:ext cx="2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17.2</a:t>
              </a:r>
              <a:endParaRPr lang="en-US"/>
            </a:p>
          </p:txBody>
        </p:sp>
        <p:sp>
          <p:nvSpPr>
            <p:cNvPr id="39986" name="Freeform 44"/>
            <p:cNvSpPr>
              <a:spLocks/>
            </p:cNvSpPr>
            <p:nvPr/>
          </p:nvSpPr>
          <p:spPr bwMode="auto">
            <a:xfrm>
              <a:off x="4954" y="1919"/>
              <a:ext cx="74" cy="1308"/>
            </a:xfrm>
            <a:custGeom>
              <a:avLst/>
              <a:gdLst>
                <a:gd name="T0" fmla="*/ 0 w 48"/>
                <a:gd name="T1" fmla="*/ 7767 h 972"/>
                <a:gd name="T2" fmla="*/ 0 w 48"/>
                <a:gd name="T3" fmla="*/ 284 h 972"/>
                <a:gd name="T4" fmla="*/ 993 w 48"/>
                <a:gd name="T5" fmla="*/ 0 h 972"/>
                <a:gd name="T6" fmla="*/ 993 w 48"/>
                <a:gd name="T7" fmla="*/ 7485 h 972"/>
                <a:gd name="T8" fmla="*/ 0 w 48"/>
                <a:gd name="T9" fmla="*/ 7767 h 972"/>
                <a:gd name="T10" fmla="*/ 0 60000 65536"/>
                <a:gd name="T11" fmla="*/ 0 60000 65536"/>
                <a:gd name="T12" fmla="*/ 0 60000 65536"/>
                <a:gd name="T13" fmla="*/ 0 60000 65536"/>
                <a:gd name="T14" fmla="*/ 0 60000 65536"/>
                <a:gd name="T15" fmla="*/ 0 w 48"/>
                <a:gd name="T16" fmla="*/ 0 h 972"/>
                <a:gd name="T17" fmla="*/ 48 w 48"/>
                <a:gd name="T18" fmla="*/ 972 h 972"/>
              </a:gdLst>
              <a:ahLst/>
              <a:cxnLst>
                <a:cxn ang="T10">
                  <a:pos x="T0" y="T1"/>
                </a:cxn>
                <a:cxn ang="T11">
                  <a:pos x="T2" y="T3"/>
                </a:cxn>
                <a:cxn ang="T12">
                  <a:pos x="T4" y="T5"/>
                </a:cxn>
                <a:cxn ang="T13">
                  <a:pos x="T6" y="T7"/>
                </a:cxn>
                <a:cxn ang="T14">
                  <a:pos x="T8" y="T9"/>
                </a:cxn>
              </a:cxnLst>
              <a:rect l="T15" t="T16" r="T17" b="T18"/>
              <a:pathLst>
                <a:path w="48" h="972">
                  <a:moveTo>
                    <a:pt x="0" y="972"/>
                  </a:moveTo>
                  <a:lnTo>
                    <a:pt x="0" y="36"/>
                  </a:lnTo>
                  <a:lnTo>
                    <a:pt x="48" y="0"/>
                  </a:lnTo>
                  <a:lnTo>
                    <a:pt x="48" y="936"/>
                  </a:lnTo>
                  <a:lnTo>
                    <a:pt x="0" y="972"/>
                  </a:lnTo>
                  <a:close/>
                </a:path>
              </a:pathLst>
            </a:custGeom>
            <a:solidFill>
              <a:srgbClr val="1A1A4D"/>
            </a:solidFill>
            <a:ln w="9525">
              <a:solidFill>
                <a:srgbClr val="000000"/>
              </a:solidFill>
              <a:prstDash val="solid"/>
              <a:round/>
              <a:headEnd/>
              <a:tailEnd/>
            </a:ln>
          </p:spPr>
          <p:txBody>
            <a:bodyPr/>
            <a:lstStyle/>
            <a:p>
              <a:endParaRPr lang="en-US"/>
            </a:p>
          </p:txBody>
        </p:sp>
        <p:sp>
          <p:nvSpPr>
            <p:cNvPr id="39987" name="Rectangle 45"/>
            <p:cNvSpPr>
              <a:spLocks noChangeArrowheads="1"/>
            </p:cNvSpPr>
            <p:nvPr/>
          </p:nvSpPr>
          <p:spPr bwMode="auto">
            <a:xfrm>
              <a:off x="4745" y="1968"/>
              <a:ext cx="209" cy="1259"/>
            </a:xfrm>
            <a:prstGeom prst="rect">
              <a:avLst/>
            </a:prstGeom>
            <a:solidFill>
              <a:srgbClr val="333399"/>
            </a:solidFill>
            <a:ln w="9525">
              <a:solidFill>
                <a:srgbClr val="000000"/>
              </a:solidFill>
              <a:miter lim="800000"/>
              <a:headEnd/>
              <a:tailEnd/>
            </a:ln>
          </p:spPr>
          <p:txBody>
            <a:bodyPr/>
            <a:lstStyle/>
            <a:p>
              <a:endParaRPr lang="en-US"/>
            </a:p>
          </p:txBody>
        </p:sp>
        <p:sp>
          <p:nvSpPr>
            <p:cNvPr id="39988" name="Freeform 46"/>
            <p:cNvSpPr>
              <a:spLocks/>
            </p:cNvSpPr>
            <p:nvPr/>
          </p:nvSpPr>
          <p:spPr bwMode="auto">
            <a:xfrm>
              <a:off x="4745" y="1919"/>
              <a:ext cx="283" cy="49"/>
            </a:xfrm>
            <a:custGeom>
              <a:avLst/>
              <a:gdLst>
                <a:gd name="T0" fmla="*/ 2689 w 185"/>
                <a:gd name="T1" fmla="*/ 313 h 36"/>
                <a:gd name="T2" fmla="*/ 3627 w 185"/>
                <a:gd name="T3" fmla="*/ 0 h 36"/>
                <a:gd name="T4" fmla="*/ 919 w 185"/>
                <a:gd name="T5" fmla="*/ 0 h 36"/>
                <a:gd name="T6" fmla="*/ 0 w 185"/>
                <a:gd name="T7" fmla="*/ 313 h 36"/>
                <a:gd name="T8" fmla="*/ 2689 w 185"/>
                <a:gd name="T9" fmla="*/ 313 h 36"/>
                <a:gd name="T10" fmla="*/ 0 60000 65536"/>
                <a:gd name="T11" fmla="*/ 0 60000 65536"/>
                <a:gd name="T12" fmla="*/ 0 60000 65536"/>
                <a:gd name="T13" fmla="*/ 0 60000 65536"/>
                <a:gd name="T14" fmla="*/ 0 60000 65536"/>
                <a:gd name="T15" fmla="*/ 0 w 185"/>
                <a:gd name="T16" fmla="*/ 0 h 36"/>
                <a:gd name="T17" fmla="*/ 185 w 185"/>
                <a:gd name="T18" fmla="*/ 36 h 36"/>
              </a:gdLst>
              <a:ahLst/>
              <a:cxnLst>
                <a:cxn ang="T10">
                  <a:pos x="T0" y="T1"/>
                </a:cxn>
                <a:cxn ang="T11">
                  <a:pos x="T2" y="T3"/>
                </a:cxn>
                <a:cxn ang="T12">
                  <a:pos x="T4" y="T5"/>
                </a:cxn>
                <a:cxn ang="T13">
                  <a:pos x="T6" y="T7"/>
                </a:cxn>
                <a:cxn ang="T14">
                  <a:pos x="T8" y="T9"/>
                </a:cxn>
              </a:cxnLst>
              <a:rect l="T15" t="T16" r="T17" b="T18"/>
              <a:pathLst>
                <a:path w="185" h="36">
                  <a:moveTo>
                    <a:pt x="137" y="36"/>
                  </a:moveTo>
                  <a:lnTo>
                    <a:pt x="185" y="0"/>
                  </a:lnTo>
                  <a:lnTo>
                    <a:pt x="47" y="0"/>
                  </a:lnTo>
                  <a:lnTo>
                    <a:pt x="0" y="36"/>
                  </a:lnTo>
                  <a:lnTo>
                    <a:pt x="137" y="36"/>
                  </a:lnTo>
                  <a:close/>
                </a:path>
              </a:pathLst>
            </a:custGeom>
            <a:solidFill>
              <a:srgbClr val="262673"/>
            </a:solidFill>
            <a:ln w="9525">
              <a:solidFill>
                <a:srgbClr val="000000"/>
              </a:solidFill>
              <a:prstDash val="solid"/>
              <a:round/>
              <a:headEnd/>
              <a:tailEnd/>
            </a:ln>
          </p:spPr>
          <p:txBody>
            <a:bodyPr/>
            <a:lstStyle/>
            <a:p>
              <a:endParaRPr lang="en-US"/>
            </a:p>
          </p:txBody>
        </p:sp>
        <p:sp>
          <p:nvSpPr>
            <p:cNvPr id="39989" name="Rectangle 47"/>
            <p:cNvSpPr>
              <a:spLocks noChangeArrowheads="1"/>
            </p:cNvSpPr>
            <p:nvPr/>
          </p:nvSpPr>
          <p:spPr bwMode="auto">
            <a:xfrm>
              <a:off x="4774" y="171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18</a:t>
              </a:r>
              <a:endParaRPr lang="en-US"/>
            </a:p>
          </p:txBody>
        </p:sp>
        <p:sp>
          <p:nvSpPr>
            <p:cNvPr id="39990" name="Line 48"/>
            <p:cNvSpPr>
              <a:spLocks noChangeShapeType="1"/>
            </p:cNvSpPr>
            <p:nvPr/>
          </p:nvSpPr>
          <p:spPr bwMode="auto">
            <a:xfrm flipV="1">
              <a:off x="904" y="1485"/>
              <a:ext cx="2" cy="174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91" name="Line 49"/>
            <p:cNvSpPr>
              <a:spLocks noChangeShapeType="1"/>
            </p:cNvSpPr>
            <p:nvPr/>
          </p:nvSpPr>
          <p:spPr bwMode="auto">
            <a:xfrm flipH="1">
              <a:off x="867" y="3227"/>
              <a:ext cx="3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92" name="Line 50"/>
            <p:cNvSpPr>
              <a:spLocks noChangeShapeType="1"/>
            </p:cNvSpPr>
            <p:nvPr/>
          </p:nvSpPr>
          <p:spPr bwMode="auto">
            <a:xfrm flipH="1">
              <a:off x="867" y="2880"/>
              <a:ext cx="3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93" name="Line 51"/>
            <p:cNvSpPr>
              <a:spLocks noChangeShapeType="1"/>
            </p:cNvSpPr>
            <p:nvPr/>
          </p:nvSpPr>
          <p:spPr bwMode="auto">
            <a:xfrm flipH="1">
              <a:off x="867" y="2533"/>
              <a:ext cx="3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94" name="Line 52"/>
            <p:cNvSpPr>
              <a:spLocks noChangeShapeType="1"/>
            </p:cNvSpPr>
            <p:nvPr/>
          </p:nvSpPr>
          <p:spPr bwMode="auto">
            <a:xfrm flipH="1">
              <a:off x="867" y="2177"/>
              <a:ext cx="37" cy="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95" name="Line 53"/>
            <p:cNvSpPr>
              <a:spLocks noChangeShapeType="1"/>
            </p:cNvSpPr>
            <p:nvPr/>
          </p:nvSpPr>
          <p:spPr bwMode="auto">
            <a:xfrm flipH="1">
              <a:off x="867" y="1830"/>
              <a:ext cx="37" cy="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96" name="Line 54"/>
            <p:cNvSpPr>
              <a:spLocks noChangeShapeType="1"/>
            </p:cNvSpPr>
            <p:nvPr/>
          </p:nvSpPr>
          <p:spPr bwMode="auto">
            <a:xfrm flipH="1">
              <a:off x="867" y="1485"/>
              <a:ext cx="37"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97" name="Rectangle 55"/>
            <p:cNvSpPr>
              <a:spLocks noChangeArrowheads="1"/>
            </p:cNvSpPr>
            <p:nvPr/>
          </p:nvSpPr>
          <p:spPr bwMode="auto">
            <a:xfrm>
              <a:off x="712" y="3114"/>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0</a:t>
              </a:r>
              <a:endParaRPr lang="en-US"/>
            </a:p>
          </p:txBody>
        </p:sp>
        <p:sp>
          <p:nvSpPr>
            <p:cNvPr id="39998" name="Rectangle 56"/>
            <p:cNvSpPr>
              <a:spLocks noChangeArrowheads="1"/>
            </p:cNvSpPr>
            <p:nvPr/>
          </p:nvSpPr>
          <p:spPr bwMode="auto">
            <a:xfrm>
              <a:off x="712" y="2767"/>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5</a:t>
              </a:r>
              <a:endParaRPr lang="en-US"/>
            </a:p>
          </p:txBody>
        </p:sp>
        <p:sp>
          <p:nvSpPr>
            <p:cNvPr id="39999" name="Rectangle 57"/>
            <p:cNvSpPr>
              <a:spLocks noChangeArrowheads="1"/>
            </p:cNvSpPr>
            <p:nvPr/>
          </p:nvSpPr>
          <p:spPr bwMode="auto">
            <a:xfrm>
              <a:off x="593" y="2420"/>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10</a:t>
              </a:r>
              <a:endParaRPr lang="en-US"/>
            </a:p>
          </p:txBody>
        </p:sp>
        <p:sp>
          <p:nvSpPr>
            <p:cNvPr id="40000" name="Rectangle 58"/>
            <p:cNvSpPr>
              <a:spLocks noChangeArrowheads="1"/>
            </p:cNvSpPr>
            <p:nvPr/>
          </p:nvSpPr>
          <p:spPr bwMode="auto">
            <a:xfrm>
              <a:off x="593" y="2064"/>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15</a:t>
              </a:r>
              <a:endParaRPr lang="en-US"/>
            </a:p>
          </p:txBody>
        </p:sp>
        <p:sp>
          <p:nvSpPr>
            <p:cNvPr id="40001" name="Rectangle 59"/>
            <p:cNvSpPr>
              <a:spLocks noChangeArrowheads="1"/>
            </p:cNvSpPr>
            <p:nvPr/>
          </p:nvSpPr>
          <p:spPr bwMode="auto">
            <a:xfrm>
              <a:off x="593" y="1717"/>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20</a:t>
              </a:r>
              <a:endParaRPr lang="en-US"/>
            </a:p>
          </p:txBody>
        </p:sp>
        <p:sp>
          <p:nvSpPr>
            <p:cNvPr id="40002" name="Rectangle 60"/>
            <p:cNvSpPr>
              <a:spLocks noChangeArrowheads="1"/>
            </p:cNvSpPr>
            <p:nvPr/>
          </p:nvSpPr>
          <p:spPr bwMode="auto">
            <a:xfrm>
              <a:off x="593" y="1372"/>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25</a:t>
              </a:r>
              <a:endParaRPr lang="en-US"/>
            </a:p>
          </p:txBody>
        </p:sp>
        <p:sp>
          <p:nvSpPr>
            <p:cNvPr id="40003" name="Line 61"/>
            <p:cNvSpPr>
              <a:spLocks noChangeShapeType="1"/>
            </p:cNvSpPr>
            <p:nvPr/>
          </p:nvSpPr>
          <p:spPr bwMode="auto">
            <a:xfrm>
              <a:off x="904" y="3227"/>
              <a:ext cx="4206"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04" name="Line 62"/>
            <p:cNvSpPr>
              <a:spLocks noChangeShapeType="1"/>
            </p:cNvSpPr>
            <p:nvPr/>
          </p:nvSpPr>
          <p:spPr bwMode="auto">
            <a:xfrm>
              <a:off x="904" y="3227"/>
              <a:ext cx="2" cy="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05" name="Line 63"/>
            <p:cNvSpPr>
              <a:spLocks noChangeShapeType="1"/>
            </p:cNvSpPr>
            <p:nvPr/>
          </p:nvSpPr>
          <p:spPr bwMode="auto">
            <a:xfrm>
              <a:off x="1433" y="3227"/>
              <a:ext cx="2" cy="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06" name="Line 64"/>
            <p:cNvSpPr>
              <a:spLocks noChangeShapeType="1"/>
            </p:cNvSpPr>
            <p:nvPr/>
          </p:nvSpPr>
          <p:spPr bwMode="auto">
            <a:xfrm>
              <a:off x="1955" y="3227"/>
              <a:ext cx="1" cy="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07" name="Line 65"/>
            <p:cNvSpPr>
              <a:spLocks noChangeShapeType="1"/>
            </p:cNvSpPr>
            <p:nvPr/>
          </p:nvSpPr>
          <p:spPr bwMode="auto">
            <a:xfrm>
              <a:off x="2486" y="3227"/>
              <a:ext cx="2" cy="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08" name="Line 66"/>
            <p:cNvSpPr>
              <a:spLocks noChangeShapeType="1"/>
            </p:cNvSpPr>
            <p:nvPr/>
          </p:nvSpPr>
          <p:spPr bwMode="auto">
            <a:xfrm>
              <a:off x="3006" y="3227"/>
              <a:ext cx="1" cy="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09" name="Line 67"/>
            <p:cNvSpPr>
              <a:spLocks noChangeShapeType="1"/>
            </p:cNvSpPr>
            <p:nvPr/>
          </p:nvSpPr>
          <p:spPr bwMode="auto">
            <a:xfrm>
              <a:off x="3537" y="3227"/>
              <a:ext cx="2" cy="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10" name="Line 68"/>
            <p:cNvSpPr>
              <a:spLocks noChangeShapeType="1"/>
            </p:cNvSpPr>
            <p:nvPr/>
          </p:nvSpPr>
          <p:spPr bwMode="auto">
            <a:xfrm>
              <a:off x="4059" y="3227"/>
              <a:ext cx="1" cy="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11" name="Line 69"/>
            <p:cNvSpPr>
              <a:spLocks noChangeShapeType="1"/>
            </p:cNvSpPr>
            <p:nvPr/>
          </p:nvSpPr>
          <p:spPr bwMode="auto">
            <a:xfrm>
              <a:off x="4580" y="3227"/>
              <a:ext cx="2" cy="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12" name="Line 70"/>
            <p:cNvSpPr>
              <a:spLocks noChangeShapeType="1"/>
            </p:cNvSpPr>
            <p:nvPr/>
          </p:nvSpPr>
          <p:spPr bwMode="auto">
            <a:xfrm>
              <a:off x="5110" y="3227"/>
              <a:ext cx="2" cy="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013" name="Rectangle 71"/>
            <p:cNvSpPr>
              <a:spLocks noChangeArrowheads="1"/>
            </p:cNvSpPr>
            <p:nvPr/>
          </p:nvSpPr>
          <p:spPr bwMode="auto">
            <a:xfrm>
              <a:off x="1113" y="3315"/>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6</a:t>
              </a:r>
              <a:endParaRPr lang="en-US"/>
            </a:p>
          </p:txBody>
        </p:sp>
        <p:sp>
          <p:nvSpPr>
            <p:cNvPr id="40014" name="Rectangle 72"/>
            <p:cNvSpPr>
              <a:spLocks noChangeArrowheads="1"/>
            </p:cNvSpPr>
            <p:nvPr/>
          </p:nvSpPr>
          <p:spPr bwMode="auto">
            <a:xfrm>
              <a:off x="2166" y="3315"/>
              <a:ext cx="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8</a:t>
              </a:r>
              <a:endParaRPr lang="en-US"/>
            </a:p>
          </p:txBody>
        </p:sp>
        <p:sp>
          <p:nvSpPr>
            <p:cNvPr id="40015" name="Rectangle 73"/>
            <p:cNvSpPr>
              <a:spLocks noChangeArrowheads="1"/>
            </p:cNvSpPr>
            <p:nvPr/>
          </p:nvSpPr>
          <p:spPr bwMode="auto">
            <a:xfrm>
              <a:off x="3153" y="3315"/>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10</a:t>
              </a:r>
              <a:endParaRPr lang="en-US"/>
            </a:p>
          </p:txBody>
        </p:sp>
        <p:sp>
          <p:nvSpPr>
            <p:cNvPr id="40016" name="Rectangle 74"/>
            <p:cNvSpPr>
              <a:spLocks noChangeArrowheads="1"/>
            </p:cNvSpPr>
            <p:nvPr/>
          </p:nvSpPr>
          <p:spPr bwMode="auto">
            <a:xfrm>
              <a:off x="4205" y="3315"/>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12</a:t>
              </a:r>
              <a:endParaRPr lang="en-US"/>
            </a:p>
          </p:txBody>
        </p:sp>
        <p:sp>
          <p:nvSpPr>
            <p:cNvPr id="40017" name="Rectangle 75"/>
            <p:cNvSpPr>
              <a:spLocks noChangeArrowheads="1"/>
            </p:cNvSpPr>
            <p:nvPr/>
          </p:nvSpPr>
          <p:spPr bwMode="auto">
            <a:xfrm>
              <a:off x="2385" y="3806"/>
              <a:ext cx="156" cy="137"/>
            </a:xfrm>
            <a:prstGeom prst="rect">
              <a:avLst/>
            </a:prstGeom>
            <a:solidFill>
              <a:srgbClr val="333399"/>
            </a:solidFill>
            <a:ln w="9525">
              <a:solidFill>
                <a:srgbClr val="000000"/>
              </a:solidFill>
              <a:miter lim="800000"/>
              <a:headEnd/>
              <a:tailEnd/>
            </a:ln>
          </p:spPr>
          <p:txBody>
            <a:bodyPr/>
            <a:lstStyle/>
            <a:p>
              <a:endParaRPr lang="en-US"/>
            </a:p>
          </p:txBody>
        </p:sp>
        <p:sp>
          <p:nvSpPr>
            <p:cNvPr id="40018" name="Rectangle 76"/>
            <p:cNvSpPr>
              <a:spLocks noChangeArrowheads="1"/>
            </p:cNvSpPr>
            <p:nvPr/>
          </p:nvSpPr>
          <p:spPr bwMode="auto">
            <a:xfrm>
              <a:off x="2592" y="3782"/>
              <a:ext cx="96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b="1">
                  <a:solidFill>
                    <a:srgbClr val="000000"/>
                  </a:solidFill>
                </a:rPr>
                <a:t>Grade Level</a:t>
              </a:r>
              <a:endParaRPr lang="en-US"/>
            </a:p>
          </p:txBody>
        </p:sp>
        <p:sp>
          <p:nvSpPr>
            <p:cNvPr id="40019" name="Text Box 77"/>
            <p:cNvSpPr txBox="1">
              <a:spLocks noChangeArrowheads="1"/>
            </p:cNvSpPr>
            <p:nvPr/>
          </p:nvSpPr>
          <p:spPr bwMode="auto">
            <a:xfrm rot="-5400000">
              <a:off x="-567" y="1959"/>
              <a:ext cx="1873"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2100" b="1"/>
                <a:t>Number of Assets</a:t>
              </a:r>
            </a:p>
          </p:txBody>
        </p:sp>
      </p:grpSp>
      <p:grpSp>
        <p:nvGrpSpPr>
          <p:cNvPr id="39940" name="Group 78"/>
          <p:cNvGrpSpPr>
            <a:grpSpLocks/>
          </p:cNvGrpSpPr>
          <p:nvPr/>
        </p:nvGrpSpPr>
        <p:grpSpPr bwMode="auto">
          <a:xfrm>
            <a:off x="0" y="0"/>
            <a:ext cx="9158288" cy="1162050"/>
            <a:chOff x="-9" y="-3"/>
            <a:chExt cx="5769" cy="732"/>
          </a:xfrm>
        </p:grpSpPr>
        <p:sp>
          <p:nvSpPr>
            <p:cNvPr id="39941" name="Freeform 79"/>
            <p:cNvSpPr>
              <a:spLocks/>
            </p:cNvSpPr>
            <p:nvPr/>
          </p:nvSpPr>
          <p:spPr bwMode="ltGray">
            <a:xfrm>
              <a:off x="-9" y="-3"/>
              <a:ext cx="5769" cy="732"/>
            </a:xfrm>
            <a:custGeom>
              <a:avLst/>
              <a:gdLst>
                <a:gd name="T0" fmla="*/ 2 w 5769"/>
                <a:gd name="T1" fmla="*/ 0 h 675"/>
                <a:gd name="T2" fmla="*/ 0 w 5769"/>
                <a:gd name="T3" fmla="*/ 1192 h 675"/>
                <a:gd name="T4" fmla="*/ 5769 w 5769"/>
                <a:gd name="T5" fmla="*/ 547 h 675"/>
                <a:gd name="T6" fmla="*/ 5769 w 5769"/>
                <a:gd name="T7" fmla="*/ 1 h 675"/>
                <a:gd name="T8" fmla="*/ 2 w 5769"/>
                <a:gd name="T9" fmla="*/ 0 h 675"/>
                <a:gd name="T10" fmla="*/ 0 60000 65536"/>
                <a:gd name="T11" fmla="*/ 0 60000 65536"/>
                <a:gd name="T12" fmla="*/ 0 60000 65536"/>
                <a:gd name="T13" fmla="*/ 0 60000 65536"/>
                <a:gd name="T14" fmla="*/ 0 60000 65536"/>
                <a:gd name="T15" fmla="*/ 0 w 5769"/>
                <a:gd name="T16" fmla="*/ 0 h 675"/>
                <a:gd name="T17" fmla="*/ 5769 w 5769"/>
                <a:gd name="T18" fmla="*/ 675 h 675"/>
              </a:gdLst>
              <a:ahLst/>
              <a:cxnLst>
                <a:cxn ang="T10">
                  <a:pos x="T0" y="T1"/>
                </a:cxn>
                <a:cxn ang="T11">
                  <a:pos x="T2" y="T3"/>
                </a:cxn>
                <a:cxn ang="T12">
                  <a:pos x="T4" y="T5"/>
                </a:cxn>
                <a:cxn ang="T13">
                  <a:pos x="T6" y="T7"/>
                </a:cxn>
                <a:cxn ang="T14">
                  <a:pos x="T8" y="T9"/>
                </a:cxn>
              </a:cxnLst>
              <a:rect l="T15" t="T16" r="T17" b="T18"/>
              <a:pathLst>
                <a:path w="5769" h="675">
                  <a:moveTo>
                    <a:pt x="2" y="0"/>
                  </a:moveTo>
                  <a:lnTo>
                    <a:pt x="0" y="675"/>
                  </a:lnTo>
                  <a:lnTo>
                    <a:pt x="5769" y="311"/>
                  </a:lnTo>
                  <a:lnTo>
                    <a:pt x="5769" y="1"/>
                  </a:lnTo>
                  <a:lnTo>
                    <a:pt x="2" y="0"/>
                  </a:lnTo>
                  <a:close/>
                </a:path>
              </a:pathLst>
            </a:custGeom>
            <a:solidFill>
              <a:srgbClr val="CC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42" name="Oval 80"/>
            <p:cNvSpPr>
              <a:spLocks noChangeArrowheads="1"/>
            </p:cNvSpPr>
            <p:nvPr/>
          </p:nvSpPr>
          <p:spPr bwMode="ltGray">
            <a:xfrm rot="-234543">
              <a:off x="4367" y="245"/>
              <a:ext cx="344" cy="344"/>
            </a:xfrm>
            <a:prstGeom prst="ellipse">
              <a:avLst/>
            </a:prstGeom>
            <a:solidFill>
              <a:schemeClr val="folHlink"/>
            </a:solidFill>
            <a:ln w="28575">
              <a:solidFill>
                <a:srgbClr val="B2B2B2"/>
              </a:solidFill>
              <a:round/>
              <a:headEnd/>
              <a:tailEnd/>
            </a:ln>
          </p:spPr>
          <p:txBody>
            <a:bodyPr wrap="none" anchor="ctr"/>
            <a:lstStyle/>
            <a:p>
              <a:endParaRPr lang="en-US"/>
            </a:p>
          </p:txBody>
        </p:sp>
        <p:sp>
          <p:nvSpPr>
            <p:cNvPr id="39943" name="Oval 81"/>
            <p:cNvSpPr>
              <a:spLocks noChangeArrowheads="1"/>
            </p:cNvSpPr>
            <p:nvPr/>
          </p:nvSpPr>
          <p:spPr bwMode="ltGray">
            <a:xfrm rot="-234543">
              <a:off x="4813" y="215"/>
              <a:ext cx="344" cy="344"/>
            </a:xfrm>
            <a:prstGeom prst="ellipse">
              <a:avLst/>
            </a:prstGeom>
            <a:solidFill>
              <a:schemeClr val="accent2"/>
            </a:solidFill>
            <a:ln w="28575">
              <a:solidFill>
                <a:srgbClr val="B2B2B2"/>
              </a:solidFill>
              <a:round/>
              <a:headEnd/>
              <a:tailEnd/>
            </a:ln>
          </p:spPr>
          <p:txBody>
            <a:bodyPr wrap="none" anchor="ctr"/>
            <a:lstStyle/>
            <a:p>
              <a:endParaRPr lang="en-US"/>
            </a:p>
          </p:txBody>
        </p:sp>
        <p:sp>
          <p:nvSpPr>
            <p:cNvPr id="39944" name="Oval 82"/>
            <p:cNvSpPr>
              <a:spLocks noChangeArrowheads="1"/>
            </p:cNvSpPr>
            <p:nvPr/>
          </p:nvSpPr>
          <p:spPr bwMode="ltGray">
            <a:xfrm rot="-234543">
              <a:off x="5259" y="184"/>
              <a:ext cx="344" cy="344"/>
            </a:xfrm>
            <a:prstGeom prst="ellipse">
              <a:avLst/>
            </a:prstGeom>
            <a:solidFill>
              <a:schemeClr val="hlink"/>
            </a:solidFill>
            <a:ln w="28575">
              <a:solidFill>
                <a:srgbClr val="B2B2B2"/>
              </a:solidFill>
              <a:round/>
              <a:headEnd/>
              <a:tailEnd/>
            </a:ln>
          </p:spPr>
          <p:txBody>
            <a:bodyPr wrap="none" anchor="ctr"/>
            <a:lstStyle/>
            <a:p>
              <a:endParaRPr lang="en-US"/>
            </a:p>
          </p:txBody>
        </p:sp>
        <p:pic>
          <p:nvPicPr>
            <p:cNvPr id="39945" name="Picture 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 y="26"/>
              <a:ext cx="2064"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reeform 2"/>
          <p:cNvSpPr>
            <a:spLocks/>
          </p:cNvSpPr>
          <p:nvPr/>
        </p:nvSpPr>
        <p:spPr bwMode="ltGray">
          <a:xfrm>
            <a:off x="7010400" y="762000"/>
            <a:ext cx="2166938" cy="5943600"/>
          </a:xfrm>
          <a:custGeom>
            <a:avLst/>
            <a:gdLst/>
            <a:ahLst/>
            <a:cxnLst>
              <a:cxn ang="0">
                <a:pos x="317" y="3169"/>
              </a:cxn>
              <a:cxn ang="0">
                <a:pos x="0" y="0"/>
              </a:cxn>
              <a:cxn ang="0">
                <a:pos x="821" y="0"/>
              </a:cxn>
              <a:cxn ang="0">
                <a:pos x="833" y="2859"/>
              </a:cxn>
              <a:cxn ang="0">
                <a:pos x="317" y="3169"/>
              </a:cxn>
            </a:cxnLst>
            <a:rect l="0" t="0" r="r" b="b"/>
            <a:pathLst>
              <a:path w="837" h="3169">
                <a:moveTo>
                  <a:pt x="317" y="3169"/>
                </a:moveTo>
                <a:cubicBezTo>
                  <a:pt x="266" y="2722"/>
                  <a:pt x="83" y="673"/>
                  <a:pt x="0" y="0"/>
                </a:cubicBezTo>
                <a:cubicBezTo>
                  <a:pt x="170" y="0"/>
                  <a:pt x="425" y="0"/>
                  <a:pt x="821" y="0"/>
                </a:cubicBezTo>
                <a:cubicBezTo>
                  <a:pt x="821" y="0"/>
                  <a:pt x="837" y="911"/>
                  <a:pt x="833" y="2859"/>
                </a:cubicBezTo>
                <a:cubicBezTo>
                  <a:pt x="661" y="2971"/>
                  <a:pt x="524" y="3057"/>
                  <a:pt x="317" y="3169"/>
                </a:cubicBezTo>
                <a:close/>
              </a:path>
            </a:pathLst>
          </a:custGeom>
          <a:gradFill rotWithShape="1">
            <a:gsLst>
              <a:gs pos="0">
                <a:schemeClr val="bg1"/>
              </a:gs>
              <a:gs pos="100000">
                <a:schemeClr val="bg1">
                  <a:gamma/>
                  <a:shade val="70196"/>
                  <a:invGamma/>
                </a:schemeClr>
              </a:gs>
            </a:gsLst>
            <a:lin ang="5400000" scaled="1"/>
          </a:gradFill>
          <a:ln w="9525">
            <a:noFill/>
            <a:round/>
            <a:headEnd/>
            <a:tailEnd/>
          </a:ln>
          <a:effectLst/>
        </p:spPr>
        <p:txBody>
          <a:bodyPr/>
          <a:lstStyle/>
          <a:p>
            <a:pPr>
              <a:defRPr/>
            </a:pPr>
            <a:endParaRPr lang="en-US">
              <a:latin typeface="Arial" charset="0"/>
            </a:endParaRPr>
          </a:p>
        </p:txBody>
      </p:sp>
      <p:sp>
        <p:nvSpPr>
          <p:cNvPr id="40963" name="Rectangle 3"/>
          <p:cNvSpPr>
            <a:spLocks noChangeArrowheads="1"/>
          </p:cNvSpPr>
          <p:nvPr/>
        </p:nvSpPr>
        <p:spPr bwMode="auto">
          <a:xfrm>
            <a:off x="76200" y="62484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a:p>
        </p:txBody>
      </p:sp>
      <p:sp>
        <p:nvSpPr>
          <p:cNvPr id="40964" name="Rectangle 4"/>
          <p:cNvSpPr>
            <a:spLocks noChangeArrowheads="1"/>
          </p:cNvSpPr>
          <p:nvPr/>
        </p:nvSpPr>
        <p:spPr bwMode="auto">
          <a:xfrm>
            <a:off x="3124200" y="624840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sz="1400"/>
          </a:p>
        </p:txBody>
      </p:sp>
      <p:graphicFrame>
        <p:nvGraphicFramePr>
          <p:cNvPr id="40965" name="AutoShape 2"/>
          <p:cNvGraphicFramePr>
            <a:graphicFrameLocks noChangeAspect="1"/>
          </p:cNvGraphicFramePr>
          <p:nvPr>
            <p:extLst>
              <p:ext uri="{D42A27DB-BD31-4B8C-83A1-F6EECF244321}">
                <p14:modId xmlns:p14="http://schemas.microsoft.com/office/powerpoint/2010/main" val="349318678"/>
              </p:ext>
            </p:extLst>
          </p:nvPr>
        </p:nvGraphicFramePr>
        <p:xfrm>
          <a:off x="685800" y="1752600"/>
          <a:ext cx="6551613" cy="5081588"/>
        </p:xfrm>
        <a:graphic>
          <a:graphicData uri="http://schemas.openxmlformats.org/presentationml/2006/ole">
            <mc:AlternateContent xmlns:mc="http://schemas.openxmlformats.org/markup-compatibility/2006">
              <mc:Choice xmlns:v="urn:schemas-microsoft-com:vml" Requires="v">
                <p:oleObj spid="_x0000_s77918" name="Document" r:id="rId4" imgW="0" imgH="0" progId="Word.Document.12">
                  <p:link updateAutomatic="1"/>
                </p:oleObj>
              </mc:Choice>
              <mc:Fallback>
                <p:oleObj name="Document" r:id="rId4" imgW="0" imgH="0" progId="Word.Document.12">
                  <p:link updateAutomatic="1"/>
                  <p:pic>
                    <p:nvPicPr>
                      <p:cNvPr id="0" name=""/>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85800" y="1752600"/>
                        <a:ext cx="6551613" cy="5081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40966" name="TextBox 12"/>
          <p:cNvSpPr txBox="1">
            <a:spLocks noChangeArrowheads="1"/>
          </p:cNvSpPr>
          <p:nvPr/>
        </p:nvSpPr>
        <p:spPr bwMode="auto">
          <a:xfrm>
            <a:off x="0" y="5791200"/>
            <a:ext cx="89154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a:latin typeface="Papyrus LET" charset="0"/>
              </a:rPr>
              <a:t>The more developmental Assets that can be built in young people, the more </a:t>
            </a:r>
            <a:r>
              <a:rPr lang="en-US"/>
              <a:t>“</a:t>
            </a:r>
            <a:r>
              <a:rPr lang="en-US">
                <a:latin typeface="Papyrus LET" charset="0"/>
              </a:rPr>
              <a:t>Protective Factors</a:t>
            </a:r>
            <a:r>
              <a:rPr lang="en-US"/>
              <a:t>”</a:t>
            </a:r>
            <a:r>
              <a:rPr lang="en-US">
                <a:latin typeface="Papyrus LET" charset="0"/>
              </a:rPr>
              <a:t> they have that lead to their overall success in school and in life.</a:t>
            </a:r>
            <a:endParaRPr lang="en-US" sz="2000"/>
          </a:p>
          <a:p>
            <a:pPr lvl="2" algn="ctr" eaLnBrk="1" hangingPunct="1">
              <a:lnSpc>
                <a:spcPct val="180000"/>
              </a:lnSpc>
            </a:pPr>
            <a:r>
              <a:rPr lang="en-US" sz="1400">
                <a:latin typeface="Papyrus LET" charset="0"/>
              </a:rPr>
              <a:t>Michael Arthur, PHD University of WA in collaboration with OSPI</a:t>
            </a:r>
            <a:endParaRPr lang="en-US"/>
          </a:p>
        </p:txBody>
      </p:sp>
      <p:graphicFrame>
        <p:nvGraphicFramePr>
          <p:cNvPr id="40967" name="Object 12"/>
          <p:cNvGraphicFramePr>
            <a:graphicFrameLocks noChangeAspect="1"/>
          </p:cNvGraphicFramePr>
          <p:nvPr/>
        </p:nvGraphicFramePr>
        <p:xfrm>
          <a:off x="1143000" y="1295400"/>
          <a:ext cx="5945188" cy="4606925"/>
        </p:xfrm>
        <a:graphic>
          <a:graphicData uri="http://schemas.openxmlformats.org/presentationml/2006/ole">
            <mc:AlternateContent xmlns:mc="http://schemas.openxmlformats.org/markup-compatibility/2006">
              <mc:Choice xmlns:v="urn:schemas-microsoft-com:vml" Requires="v">
                <p:oleObj spid="_x0000_s77919" name="Document" r:id="rId5" imgW="5943600" imgH="4605528" progId="Word.Document.8">
                  <p:embed/>
                </p:oleObj>
              </mc:Choice>
              <mc:Fallback>
                <p:oleObj name="Document" r:id="rId5" imgW="5943600" imgH="4605528"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1295400"/>
                        <a:ext cx="5945188"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0968" name="TextBox 11"/>
          <p:cNvSpPr txBox="1">
            <a:spLocks noChangeArrowheads="1"/>
          </p:cNvSpPr>
          <p:nvPr/>
        </p:nvSpPr>
        <p:spPr bwMode="auto">
          <a:xfrm>
            <a:off x="1447800" y="685800"/>
            <a:ext cx="5105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4800"/>
              <a:t>WASL Correlation</a:t>
            </a:r>
          </a:p>
        </p:txBody>
      </p:sp>
      <p:grpSp>
        <p:nvGrpSpPr>
          <p:cNvPr id="40969" name="Group 7"/>
          <p:cNvGrpSpPr>
            <a:grpSpLocks/>
          </p:cNvGrpSpPr>
          <p:nvPr/>
        </p:nvGrpSpPr>
        <p:grpSpPr bwMode="auto">
          <a:xfrm>
            <a:off x="0" y="-76200"/>
            <a:ext cx="9170988" cy="3455988"/>
            <a:chOff x="0" y="-17"/>
            <a:chExt cx="5777" cy="2177"/>
          </a:xfrm>
        </p:grpSpPr>
        <p:sp>
          <p:nvSpPr>
            <p:cNvPr id="40970" name="Freeform 8"/>
            <p:cNvSpPr>
              <a:spLocks/>
            </p:cNvSpPr>
            <p:nvPr/>
          </p:nvSpPr>
          <p:spPr bwMode="ltGray">
            <a:xfrm>
              <a:off x="0" y="-17"/>
              <a:ext cx="5777" cy="2177"/>
            </a:xfrm>
            <a:custGeom>
              <a:avLst/>
              <a:gdLst>
                <a:gd name="T0" fmla="*/ 0 w 5777"/>
                <a:gd name="T1" fmla="*/ 642303 h 1332"/>
                <a:gd name="T2" fmla="*/ 782 w 5777"/>
                <a:gd name="T3" fmla="*/ 358375 h 1332"/>
                <a:gd name="T4" fmla="*/ 1599 w 5777"/>
                <a:gd name="T5" fmla="*/ 192447 h 1332"/>
                <a:gd name="T6" fmla="*/ 3018 w 5777"/>
                <a:gd name="T7" fmla="*/ 174719 h 1332"/>
                <a:gd name="T8" fmla="*/ 4161 w 5777"/>
                <a:gd name="T9" fmla="*/ 441655 h 1332"/>
                <a:gd name="T10" fmla="*/ 4978 w 5777"/>
                <a:gd name="T11" fmla="*/ 784418 h 1332"/>
                <a:gd name="T12" fmla="*/ 5777 w 5777"/>
                <a:gd name="T13" fmla="*/ 1292538 h 1332"/>
                <a:gd name="T14" fmla="*/ 5769 w 5777"/>
                <a:gd name="T15" fmla="*/ 0 h 1332"/>
                <a:gd name="T16" fmla="*/ 0 w 5777"/>
                <a:gd name="T17" fmla="*/ 9167 h 1332"/>
                <a:gd name="T18" fmla="*/ 0 w 5777"/>
                <a:gd name="T19" fmla="*/ 642303 h 13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77"/>
                <a:gd name="T31" fmla="*/ 0 h 1332"/>
                <a:gd name="T32" fmla="*/ 5777 w 5777"/>
                <a:gd name="T33" fmla="*/ 1332 h 13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77" h="1332">
                  <a:moveTo>
                    <a:pt x="0" y="662"/>
                  </a:moveTo>
                  <a:cubicBezTo>
                    <a:pt x="189" y="567"/>
                    <a:pt x="503" y="448"/>
                    <a:pt x="782" y="369"/>
                  </a:cubicBezTo>
                  <a:cubicBezTo>
                    <a:pt x="1061" y="290"/>
                    <a:pt x="1306" y="232"/>
                    <a:pt x="1599" y="198"/>
                  </a:cubicBezTo>
                  <a:cubicBezTo>
                    <a:pt x="1892" y="164"/>
                    <a:pt x="2536" y="119"/>
                    <a:pt x="3018" y="180"/>
                  </a:cubicBezTo>
                  <a:cubicBezTo>
                    <a:pt x="3500" y="241"/>
                    <a:pt x="3896" y="363"/>
                    <a:pt x="4161" y="455"/>
                  </a:cubicBezTo>
                  <a:cubicBezTo>
                    <a:pt x="4426" y="547"/>
                    <a:pt x="4710" y="673"/>
                    <a:pt x="4978" y="808"/>
                  </a:cubicBezTo>
                  <a:cubicBezTo>
                    <a:pt x="5246" y="943"/>
                    <a:pt x="5571" y="1143"/>
                    <a:pt x="5777" y="1332"/>
                  </a:cubicBezTo>
                  <a:cubicBezTo>
                    <a:pt x="5777" y="929"/>
                    <a:pt x="5769" y="568"/>
                    <a:pt x="5769" y="0"/>
                  </a:cubicBezTo>
                  <a:cubicBezTo>
                    <a:pt x="4832" y="0"/>
                    <a:pt x="954" y="9"/>
                    <a:pt x="0" y="9"/>
                  </a:cubicBezTo>
                  <a:cubicBezTo>
                    <a:pt x="0" y="190"/>
                    <a:pt x="0" y="481"/>
                    <a:pt x="0" y="662"/>
                  </a:cubicBezTo>
                  <a:close/>
                </a:path>
              </a:pathLst>
            </a:custGeom>
            <a:solidFill>
              <a:srgbClr val="CC0033"/>
            </a:solidFill>
            <a:ln>
              <a:noFill/>
            </a:ln>
            <a:extLst>
              <a:ext uri="{91240B29-F687-4F45-9708-019B960494DF}">
                <a14:hiddenLine xmlns:a14="http://schemas.microsoft.com/office/drawing/2010/main" w="38100">
                  <a:solidFill>
                    <a:srgbClr val="000000"/>
                  </a:solidFill>
                  <a:round/>
                  <a:headEnd/>
                  <a:tailEnd/>
                </a14:hiddenLine>
              </a:ext>
            </a:extLst>
          </p:spPr>
          <p:txBody>
            <a:bodyPr/>
            <a:lstStyle/>
            <a:p>
              <a:endParaRPr lang="en-US"/>
            </a:p>
          </p:txBody>
        </p:sp>
        <p:pic>
          <p:nvPicPr>
            <p:cNvPr id="4097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94" y="80"/>
              <a:ext cx="1872"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48267705"/>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p:cNvSpPr>
            <a:spLocks/>
          </p:cNvSpPr>
          <p:nvPr/>
        </p:nvSpPr>
        <p:spPr bwMode="auto">
          <a:xfrm>
            <a:off x="7010400" y="762000"/>
            <a:ext cx="2157413" cy="5943600"/>
          </a:xfrm>
          <a:custGeom>
            <a:avLst/>
            <a:gdLst>
              <a:gd name="T0" fmla="*/ 82275627 w 21513"/>
              <a:gd name="T1" fmla="*/ 1635480600 h 21600"/>
              <a:gd name="T2" fmla="*/ 0 w 21513"/>
              <a:gd name="T3" fmla="*/ 0 h 21600"/>
              <a:gd name="T4" fmla="*/ 213075747 w 21513"/>
              <a:gd name="T5" fmla="*/ 0 h 21600"/>
              <a:gd name="T6" fmla="*/ 216193381 w 21513"/>
              <a:gd name="T7" fmla="*/ 1475491271 h 21600"/>
              <a:gd name="T8" fmla="*/ 82275627 w 21513"/>
              <a:gd name="T9" fmla="*/ 1635480600 h 21600"/>
              <a:gd name="T10" fmla="*/ 82275627 w 21513"/>
              <a:gd name="T11" fmla="*/ 1635480600 h 21600"/>
              <a:gd name="T12" fmla="*/ 0 60000 65536"/>
              <a:gd name="T13" fmla="*/ 0 60000 65536"/>
              <a:gd name="T14" fmla="*/ 0 60000 65536"/>
              <a:gd name="T15" fmla="*/ 0 60000 65536"/>
              <a:gd name="T16" fmla="*/ 0 60000 65536"/>
              <a:gd name="T17" fmla="*/ 0 60000 65536"/>
              <a:gd name="T18" fmla="*/ 0 w 21513"/>
              <a:gd name="T19" fmla="*/ 0 h 21600"/>
              <a:gd name="T20" fmla="*/ 21513 w 21513"/>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513" h="21600">
                <a:moveTo>
                  <a:pt x="8181" y="21600"/>
                </a:moveTo>
                <a:cubicBezTo>
                  <a:pt x="6865" y="18553"/>
                  <a:pt x="2142" y="4587"/>
                  <a:pt x="0" y="0"/>
                </a:cubicBezTo>
                <a:cubicBezTo>
                  <a:pt x="4387" y="0"/>
                  <a:pt x="10968" y="0"/>
                  <a:pt x="21187" y="0"/>
                </a:cubicBezTo>
                <a:cubicBezTo>
                  <a:pt x="21187" y="0"/>
                  <a:pt x="21600" y="6209"/>
                  <a:pt x="21497" y="19487"/>
                </a:cubicBezTo>
                <a:cubicBezTo>
                  <a:pt x="17058" y="20250"/>
                  <a:pt x="13523" y="20837"/>
                  <a:pt x="8181" y="21600"/>
                </a:cubicBezTo>
                <a:close/>
                <a:moveTo>
                  <a:pt x="8181" y="21600"/>
                </a:moveTo>
              </a:path>
            </a:pathLst>
          </a:custGeom>
          <a:gradFill rotWithShape="0">
            <a:gsLst>
              <a:gs pos="0">
                <a:srgbClr val="FFFFFF"/>
              </a:gs>
              <a:gs pos="100000">
                <a:srgbClr val="B3B3B3"/>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sp>
        <p:nvSpPr>
          <p:cNvPr id="34819" name="Rectangle 3"/>
          <p:cNvSpPr>
            <a:spLocks noGrp="1" noChangeArrowheads="1"/>
          </p:cNvSpPr>
          <p:nvPr>
            <p:ph type="body" idx="1"/>
          </p:nvPr>
        </p:nvSpPr>
        <p:spPr>
          <a:xfrm>
            <a:off x="304800" y="2667000"/>
            <a:ext cx="7772400" cy="4191000"/>
          </a:xfrm>
        </p:spPr>
        <p:txBody>
          <a:bodyPr rIns="132080"/>
          <a:lstStyle/>
          <a:p>
            <a:pPr marL="382588" algn="ctr">
              <a:buFontTx/>
              <a:buNone/>
            </a:pPr>
            <a:r>
              <a:rPr lang="en-US" sz="2800" b="1" i="1" smtClean="0"/>
              <a:t>“At best, IQ contributes 20 % to the factors of success, which leaves 80% to Emotional Intelligence (EQ).”</a:t>
            </a:r>
          </a:p>
          <a:p>
            <a:pPr marL="382588" algn="ctr">
              <a:buFontTx/>
              <a:buNone/>
            </a:pPr>
            <a:endParaRPr lang="en-US" sz="2800" b="1" i="1" smtClean="0"/>
          </a:p>
          <a:p>
            <a:pPr marL="382588" algn="r">
              <a:buFontTx/>
              <a:buNone/>
            </a:pPr>
            <a:r>
              <a:rPr lang="en-US" sz="2000" smtClean="0"/>
              <a:t>Daniel Goleman </a:t>
            </a:r>
          </a:p>
          <a:p>
            <a:pPr marL="1182688" lvl="2" algn="r">
              <a:buFontTx/>
              <a:buNone/>
            </a:pPr>
            <a:r>
              <a:rPr lang="en-US" sz="2000" smtClean="0"/>
              <a:t>(Emotional Intelligence)</a:t>
            </a:r>
          </a:p>
        </p:txBody>
      </p:sp>
      <p:grpSp>
        <p:nvGrpSpPr>
          <p:cNvPr id="34820" name="Group 4"/>
          <p:cNvGrpSpPr>
            <a:grpSpLocks/>
          </p:cNvGrpSpPr>
          <p:nvPr/>
        </p:nvGrpSpPr>
        <p:grpSpPr bwMode="auto">
          <a:xfrm>
            <a:off x="0" y="-76200"/>
            <a:ext cx="9170988" cy="3455988"/>
            <a:chOff x="0" y="0"/>
            <a:chExt cx="5777" cy="2177"/>
          </a:xfrm>
        </p:grpSpPr>
        <p:sp>
          <p:nvSpPr>
            <p:cNvPr id="34821" name="AutoShape 5"/>
            <p:cNvSpPr>
              <a:spLocks/>
            </p:cNvSpPr>
            <p:nvPr/>
          </p:nvSpPr>
          <p:spPr bwMode="auto">
            <a:xfrm>
              <a:off x="0" y="0"/>
              <a:ext cx="5777" cy="2177"/>
            </a:xfrm>
            <a:custGeom>
              <a:avLst/>
              <a:gdLst>
                <a:gd name="T0" fmla="*/ 0 w 21600"/>
                <a:gd name="T1" fmla="*/ 109 h 21600"/>
                <a:gd name="T2" fmla="*/ 209 w 21600"/>
                <a:gd name="T3" fmla="*/ 61 h 21600"/>
                <a:gd name="T4" fmla="*/ 428 w 21600"/>
                <a:gd name="T5" fmla="*/ 33 h 21600"/>
                <a:gd name="T6" fmla="*/ 807 w 21600"/>
                <a:gd name="T7" fmla="*/ 30 h 21600"/>
                <a:gd name="T8" fmla="*/ 1113 w 21600"/>
                <a:gd name="T9" fmla="*/ 75 h 21600"/>
                <a:gd name="T10" fmla="*/ 1331 w 21600"/>
                <a:gd name="T11" fmla="*/ 133 h 21600"/>
                <a:gd name="T12" fmla="*/ 1545 w 21600"/>
                <a:gd name="T13" fmla="*/ 219 h 21600"/>
                <a:gd name="T14" fmla="*/ 1543 w 21600"/>
                <a:gd name="T15" fmla="*/ 0 h 21600"/>
                <a:gd name="T16" fmla="*/ 0 w 21600"/>
                <a:gd name="T17" fmla="*/ 2 h 21600"/>
                <a:gd name="T18" fmla="*/ 0 w 21600"/>
                <a:gd name="T19" fmla="*/ 109 h 21600"/>
                <a:gd name="T20" fmla="*/ 0 w 21600"/>
                <a:gd name="T21" fmla="*/ 109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600"/>
                <a:gd name="T34" fmla="*/ 0 h 21600"/>
                <a:gd name="T35" fmla="*/ 21600 w 21600"/>
                <a:gd name="T36" fmla="*/ 21600 h 216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600" h="21600">
                  <a:moveTo>
                    <a:pt x="0" y="10735"/>
                  </a:moveTo>
                  <a:cubicBezTo>
                    <a:pt x="707" y="9195"/>
                    <a:pt x="1881" y="7265"/>
                    <a:pt x="2924" y="5984"/>
                  </a:cubicBezTo>
                  <a:cubicBezTo>
                    <a:pt x="3967" y="4703"/>
                    <a:pt x="4883" y="3762"/>
                    <a:pt x="5979" y="3211"/>
                  </a:cubicBezTo>
                  <a:cubicBezTo>
                    <a:pt x="7074" y="2659"/>
                    <a:pt x="9482" y="1930"/>
                    <a:pt x="11284" y="2919"/>
                  </a:cubicBezTo>
                  <a:cubicBezTo>
                    <a:pt x="13086" y="3908"/>
                    <a:pt x="14567" y="5886"/>
                    <a:pt x="15558" y="7378"/>
                  </a:cubicBezTo>
                  <a:cubicBezTo>
                    <a:pt x="16549" y="8870"/>
                    <a:pt x="17611" y="10914"/>
                    <a:pt x="18613" y="13103"/>
                  </a:cubicBezTo>
                  <a:cubicBezTo>
                    <a:pt x="19615" y="15292"/>
                    <a:pt x="20830" y="18535"/>
                    <a:pt x="21600" y="21600"/>
                  </a:cubicBezTo>
                  <a:cubicBezTo>
                    <a:pt x="21600" y="15065"/>
                    <a:pt x="21570" y="9211"/>
                    <a:pt x="21570" y="0"/>
                  </a:cubicBezTo>
                  <a:cubicBezTo>
                    <a:pt x="18067" y="0"/>
                    <a:pt x="3567" y="146"/>
                    <a:pt x="0" y="146"/>
                  </a:cubicBezTo>
                  <a:cubicBezTo>
                    <a:pt x="0" y="3081"/>
                    <a:pt x="0" y="7800"/>
                    <a:pt x="0" y="10735"/>
                  </a:cubicBezTo>
                  <a:close/>
                  <a:moveTo>
                    <a:pt x="0" y="10735"/>
                  </a:moveTo>
                </a:path>
              </a:pathLst>
            </a:custGeom>
            <a:solidFill>
              <a:srgbClr val="B90024"/>
            </a:solidFill>
            <a:ln>
              <a:noFill/>
            </a:ln>
            <a:extLst>
              <a:ext uri="{91240B29-F687-4F45-9708-019B960494DF}">
                <a14:hiddenLine xmlns:a14="http://schemas.microsoft.com/office/drawing/2010/main" w="38100">
                  <a:solidFill>
                    <a:srgbClr val="000000"/>
                  </a:solidFill>
                  <a:round/>
                  <a:headEnd/>
                  <a:tailEnd/>
                </a14:hiddenLine>
              </a:ext>
            </a:extLst>
          </p:spPr>
          <p:txBody>
            <a:bodyPr lIns="0" tIns="0" rIns="0" bIns="0"/>
            <a:lstStyle/>
            <a:p>
              <a:endParaRPr lang="en-US"/>
            </a:p>
          </p:txBody>
        </p:sp>
        <p:pic>
          <p:nvPicPr>
            <p:cNvPr id="34822"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 y="97"/>
              <a:ext cx="1872"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06388"/>
            <a:ext cx="8610600" cy="678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ChangeArrowheads="1"/>
          </p:cNvSpPr>
          <p:nvPr/>
        </p:nvSpPr>
        <p:spPr bwMode="auto">
          <a:xfrm>
            <a:off x="0" y="5105400"/>
            <a:ext cx="3124200" cy="1752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b="1">
              <a:latin typeface="Times" pitchFamily="18" charset="0"/>
            </a:endParaRPr>
          </a:p>
        </p:txBody>
      </p:sp>
      <p:sp>
        <p:nvSpPr>
          <p:cNvPr id="6148" name="Rectangle 4"/>
          <p:cNvSpPr>
            <a:spLocks noChangeArrowheads="1"/>
          </p:cNvSpPr>
          <p:nvPr/>
        </p:nvSpPr>
        <p:spPr bwMode="auto">
          <a:xfrm>
            <a:off x="76200" y="63198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a:p>
        </p:txBody>
      </p:sp>
      <p:sp>
        <p:nvSpPr>
          <p:cNvPr id="6149" name="Rectangle 5"/>
          <p:cNvSpPr>
            <a:spLocks noChangeArrowheads="1"/>
          </p:cNvSpPr>
          <p:nvPr/>
        </p:nvSpPr>
        <p:spPr bwMode="auto">
          <a:xfrm>
            <a:off x="3124200" y="6319838"/>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sz="1400"/>
          </a:p>
        </p:txBody>
      </p:sp>
      <p:sp>
        <p:nvSpPr>
          <p:cNvPr id="6150" name="Freeform 7"/>
          <p:cNvSpPr>
            <a:spLocks/>
          </p:cNvSpPr>
          <p:nvPr/>
        </p:nvSpPr>
        <p:spPr bwMode="ltGray">
          <a:xfrm>
            <a:off x="-26988" y="14288"/>
            <a:ext cx="4902201" cy="6673850"/>
          </a:xfrm>
          <a:custGeom>
            <a:avLst/>
            <a:gdLst>
              <a:gd name="T0" fmla="*/ 0 w 3088"/>
              <a:gd name="T1" fmla="*/ 0 h 4204"/>
              <a:gd name="T2" fmla="*/ 2147483647 w 3088"/>
              <a:gd name="T3" fmla="*/ 0 h 4204"/>
              <a:gd name="T4" fmla="*/ 2147483647 w 3088"/>
              <a:gd name="T5" fmla="*/ 2147483647 h 4204"/>
              <a:gd name="T6" fmla="*/ 2147483647 w 3088"/>
              <a:gd name="T7" fmla="*/ 2147483647 h 4204"/>
              <a:gd name="T8" fmla="*/ 0 w 3088"/>
              <a:gd name="T9" fmla="*/ 0 h 4204"/>
              <a:gd name="T10" fmla="*/ 0 60000 65536"/>
              <a:gd name="T11" fmla="*/ 0 60000 65536"/>
              <a:gd name="T12" fmla="*/ 0 60000 65536"/>
              <a:gd name="T13" fmla="*/ 0 60000 65536"/>
              <a:gd name="T14" fmla="*/ 0 60000 65536"/>
              <a:gd name="T15" fmla="*/ 0 w 3088"/>
              <a:gd name="T16" fmla="*/ 0 h 4204"/>
              <a:gd name="T17" fmla="*/ 3088 w 3088"/>
              <a:gd name="T18" fmla="*/ 4204 h 4204"/>
            </a:gdLst>
            <a:ahLst/>
            <a:cxnLst>
              <a:cxn ang="T10">
                <a:pos x="T0" y="T1"/>
              </a:cxn>
              <a:cxn ang="T11">
                <a:pos x="T2" y="T3"/>
              </a:cxn>
              <a:cxn ang="T12">
                <a:pos x="T4" y="T5"/>
              </a:cxn>
              <a:cxn ang="T13">
                <a:pos x="T6" y="T7"/>
              </a:cxn>
              <a:cxn ang="T14">
                <a:pos x="T8" y="T9"/>
              </a:cxn>
            </a:cxnLst>
            <a:rect l="T15" t="T16" r="T17" b="T18"/>
            <a:pathLst>
              <a:path w="3088" h="4204">
                <a:moveTo>
                  <a:pt x="0" y="0"/>
                </a:moveTo>
                <a:lnTo>
                  <a:pt x="3088" y="0"/>
                </a:lnTo>
                <a:lnTo>
                  <a:pt x="2004" y="4204"/>
                </a:lnTo>
                <a:lnTo>
                  <a:pt x="8" y="3709"/>
                </a:lnTo>
                <a:lnTo>
                  <a:pt x="0" y="0"/>
                </a:lnTo>
                <a:close/>
              </a:path>
            </a:pathLst>
          </a:custGeom>
          <a:solidFill>
            <a:srgbClr val="A500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1" name="Freeform 8"/>
          <p:cNvSpPr>
            <a:spLocks/>
          </p:cNvSpPr>
          <p:nvPr/>
        </p:nvSpPr>
        <p:spPr bwMode="ltGray">
          <a:xfrm>
            <a:off x="-41275" y="14288"/>
            <a:ext cx="4943475" cy="6362700"/>
          </a:xfrm>
          <a:custGeom>
            <a:avLst/>
            <a:gdLst>
              <a:gd name="T0" fmla="*/ 0 w 3114"/>
              <a:gd name="T1" fmla="*/ 0 h 4008"/>
              <a:gd name="T2" fmla="*/ 2147483647 w 3114"/>
              <a:gd name="T3" fmla="*/ 0 h 4008"/>
              <a:gd name="T4" fmla="*/ 2147483647 w 3114"/>
              <a:gd name="T5" fmla="*/ 2147483647 h 4008"/>
              <a:gd name="T6" fmla="*/ 2147483647 w 3114"/>
              <a:gd name="T7" fmla="*/ 2147483647 h 4008"/>
              <a:gd name="T8" fmla="*/ 0 w 3114"/>
              <a:gd name="T9" fmla="*/ 0 h 4008"/>
              <a:gd name="T10" fmla="*/ 0 60000 65536"/>
              <a:gd name="T11" fmla="*/ 0 60000 65536"/>
              <a:gd name="T12" fmla="*/ 0 60000 65536"/>
              <a:gd name="T13" fmla="*/ 0 60000 65536"/>
              <a:gd name="T14" fmla="*/ 0 60000 65536"/>
              <a:gd name="T15" fmla="*/ 0 w 3114"/>
              <a:gd name="T16" fmla="*/ 0 h 4008"/>
              <a:gd name="T17" fmla="*/ 3114 w 3114"/>
              <a:gd name="T18" fmla="*/ 4008 h 4008"/>
            </a:gdLst>
            <a:ahLst/>
            <a:cxnLst>
              <a:cxn ang="T10">
                <a:pos x="T0" y="T1"/>
              </a:cxn>
              <a:cxn ang="T11">
                <a:pos x="T2" y="T3"/>
              </a:cxn>
              <a:cxn ang="T12">
                <a:pos x="T4" y="T5"/>
              </a:cxn>
              <a:cxn ang="T13">
                <a:pos x="T6" y="T7"/>
              </a:cxn>
              <a:cxn ang="T14">
                <a:pos x="T8" y="T9"/>
              </a:cxn>
            </a:cxnLst>
            <a:rect l="T15" t="T16" r="T17" b="T18"/>
            <a:pathLst>
              <a:path w="3114" h="4008">
                <a:moveTo>
                  <a:pt x="0" y="0"/>
                </a:moveTo>
                <a:cubicBezTo>
                  <a:pt x="477" y="0"/>
                  <a:pt x="2682" y="0"/>
                  <a:pt x="3114" y="0"/>
                </a:cubicBezTo>
                <a:cubicBezTo>
                  <a:pt x="2967" y="567"/>
                  <a:pt x="2293" y="3080"/>
                  <a:pt x="2060" y="4008"/>
                </a:cubicBezTo>
                <a:cubicBezTo>
                  <a:pt x="1807" y="3973"/>
                  <a:pt x="768" y="3962"/>
                  <a:pt x="9" y="2924"/>
                </a:cubicBezTo>
                <a:cubicBezTo>
                  <a:pt x="0" y="2244"/>
                  <a:pt x="0" y="506"/>
                  <a:pt x="0" y="0"/>
                </a:cubicBezTo>
                <a:close/>
              </a:path>
            </a:pathLst>
          </a:custGeom>
          <a:solidFill>
            <a:srgbClr val="CC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2" name="Freeform 9"/>
          <p:cNvSpPr>
            <a:spLocks/>
          </p:cNvSpPr>
          <p:nvPr/>
        </p:nvSpPr>
        <p:spPr bwMode="black">
          <a:xfrm>
            <a:off x="-42863" y="0"/>
            <a:ext cx="4948238" cy="1462088"/>
          </a:xfrm>
          <a:custGeom>
            <a:avLst/>
            <a:gdLst>
              <a:gd name="T0" fmla="*/ 2147483647 w 3117"/>
              <a:gd name="T1" fmla="*/ 0 h 921"/>
              <a:gd name="T2" fmla="*/ 2147483647 w 3117"/>
              <a:gd name="T3" fmla="*/ 0 h 921"/>
              <a:gd name="T4" fmla="*/ 2147483647 w 3117"/>
              <a:gd name="T5" fmla="*/ 2147483647 h 921"/>
              <a:gd name="T6" fmla="*/ 0 w 3117"/>
              <a:gd name="T7" fmla="*/ 2147483647 h 921"/>
              <a:gd name="T8" fmla="*/ 2147483647 w 3117"/>
              <a:gd name="T9" fmla="*/ 0 h 921"/>
              <a:gd name="T10" fmla="*/ 0 60000 65536"/>
              <a:gd name="T11" fmla="*/ 0 60000 65536"/>
              <a:gd name="T12" fmla="*/ 0 60000 65536"/>
              <a:gd name="T13" fmla="*/ 0 60000 65536"/>
              <a:gd name="T14" fmla="*/ 0 60000 65536"/>
              <a:gd name="T15" fmla="*/ 0 w 3117"/>
              <a:gd name="T16" fmla="*/ 0 h 921"/>
              <a:gd name="T17" fmla="*/ 3117 w 3117"/>
              <a:gd name="T18" fmla="*/ 921 h 921"/>
            </a:gdLst>
            <a:ahLst/>
            <a:cxnLst>
              <a:cxn ang="T10">
                <a:pos x="T0" y="T1"/>
              </a:cxn>
              <a:cxn ang="T11">
                <a:pos x="T2" y="T3"/>
              </a:cxn>
              <a:cxn ang="T12">
                <a:pos x="T4" y="T5"/>
              </a:cxn>
              <a:cxn ang="T13">
                <a:pos x="T6" y="T7"/>
              </a:cxn>
              <a:cxn ang="T14">
                <a:pos x="T8" y="T9"/>
              </a:cxn>
            </a:cxnLst>
            <a:rect l="T15" t="T16" r="T17" b="T18"/>
            <a:pathLst>
              <a:path w="3117" h="921">
                <a:moveTo>
                  <a:pt x="1" y="0"/>
                </a:moveTo>
                <a:lnTo>
                  <a:pt x="3117" y="0"/>
                </a:lnTo>
                <a:lnTo>
                  <a:pt x="2871" y="918"/>
                </a:lnTo>
                <a:lnTo>
                  <a:pt x="0" y="921"/>
                </a:lnTo>
                <a:lnTo>
                  <a:pt x="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53" name="Rectangle 10"/>
          <p:cNvSpPr>
            <a:spLocks noChangeArrowheads="1"/>
          </p:cNvSpPr>
          <p:nvPr/>
        </p:nvSpPr>
        <p:spPr bwMode="white">
          <a:xfrm rot="872574">
            <a:off x="4005263" y="-120650"/>
            <a:ext cx="74612" cy="693737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6154"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50" y="277813"/>
            <a:ext cx="418465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Text Box 12"/>
          <p:cNvSpPr txBox="1">
            <a:spLocks noChangeArrowheads="1"/>
          </p:cNvSpPr>
          <p:nvPr/>
        </p:nvSpPr>
        <p:spPr bwMode="auto">
          <a:xfrm>
            <a:off x="0" y="2286000"/>
            <a:ext cx="4191000" cy="211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4400">
                <a:latin typeface="Tahoma" pitchFamily="34" charset="0"/>
              </a:rPr>
              <a:t>A Land Grant Research University</a:t>
            </a:r>
            <a:endParaRPr lang="en-US" sz="3200">
              <a:latin typeface="Tahoma"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026"/>
          <p:cNvSpPr txBox="1">
            <a:spLocks noChangeArrowheads="1"/>
          </p:cNvSpPr>
          <p:nvPr/>
        </p:nvSpPr>
        <p:spPr bwMode="auto">
          <a:xfrm>
            <a:off x="2971800" y="5984875"/>
            <a:ext cx="327660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sz="2000" b="1">
                <a:latin typeface="Papyrus" pitchFamily="66" charset="0"/>
              </a:rPr>
              <a:t>(Hawkins et al., 1999;      Malecki &amp; Elliot, 2002)</a:t>
            </a:r>
          </a:p>
        </p:txBody>
      </p:sp>
      <p:sp>
        <p:nvSpPr>
          <p:cNvPr id="115715" name="AutoShape 1027"/>
          <p:cNvSpPr>
            <a:spLocks noChangeArrowheads="1"/>
          </p:cNvSpPr>
          <p:nvPr/>
        </p:nvSpPr>
        <p:spPr bwMode="auto">
          <a:xfrm>
            <a:off x="228600" y="2514600"/>
            <a:ext cx="4419600" cy="533400"/>
          </a:xfrm>
          <a:prstGeom prst="roundRect">
            <a:avLst>
              <a:gd name="adj" fmla="val 16667"/>
            </a:avLst>
          </a:prstGeom>
          <a:solidFill>
            <a:srgbClr val="B2B2B2"/>
          </a:solidFill>
          <a:ln w="25400">
            <a:solidFill>
              <a:srgbClr val="CC0033"/>
            </a:solidFill>
            <a:round/>
            <a:headEnd/>
            <a:tailEnd/>
          </a:ln>
        </p:spPr>
        <p:txBody>
          <a:bodyPr wrap="none" anchor="ctr"/>
          <a:lstStyle/>
          <a:p>
            <a:pPr algn="ctr" eaLnBrk="0" hangingPunct="0"/>
            <a:r>
              <a:rPr lang="en-US" sz="2000" b="1" dirty="0">
                <a:latin typeface="Papyrus" pitchFamily="66" charset="0"/>
              </a:rPr>
              <a:t>Increased Commitment to School</a:t>
            </a:r>
          </a:p>
        </p:txBody>
      </p:sp>
      <p:sp>
        <p:nvSpPr>
          <p:cNvPr id="115716" name="AutoShape 1028"/>
          <p:cNvSpPr>
            <a:spLocks noChangeArrowheads="1"/>
          </p:cNvSpPr>
          <p:nvPr/>
        </p:nvSpPr>
        <p:spPr bwMode="auto">
          <a:xfrm>
            <a:off x="609600" y="3429000"/>
            <a:ext cx="2743200" cy="533400"/>
          </a:xfrm>
          <a:prstGeom prst="roundRect">
            <a:avLst>
              <a:gd name="adj" fmla="val 16667"/>
            </a:avLst>
          </a:prstGeom>
          <a:solidFill>
            <a:srgbClr val="B2B2B2"/>
          </a:solidFill>
          <a:ln w="25400">
            <a:solidFill>
              <a:srgbClr val="CC0033"/>
            </a:solidFill>
            <a:round/>
            <a:headEnd/>
            <a:tailEnd/>
          </a:ln>
        </p:spPr>
        <p:txBody>
          <a:bodyPr wrap="none" anchor="ctr"/>
          <a:lstStyle/>
          <a:p>
            <a:pPr algn="ctr" eaLnBrk="0" hangingPunct="0"/>
            <a:r>
              <a:rPr lang="en-US" sz="2000" b="1">
                <a:latin typeface="Papyrus" pitchFamily="66" charset="0"/>
              </a:rPr>
              <a:t>Less  Behavior Issues</a:t>
            </a:r>
          </a:p>
        </p:txBody>
      </p:sp>
      <p:sp>
        <p:nvSpPr>
          <p:cNvPr id="115717" name="AutoShape 1029"/>
          <p:cNvSpPr>
            <a:spLocks noChangeArrowheads="1"/>
          </p:cNvSpPr>
          <p:nvPr/>
        </p:nvSpPr>
        <p:spPr bwMode="auto">
          <a:xfrm>
            <a:off x="228600" y="4267200"/>
            <a:ext cx="4648200" cy="533400"/>
          </a:xfrm>
          <a:prstGeom prst="roundRect">
            <a:avLst>
              <a:gd name="adj" fmla="val 16667"/>
            </a:avLst>
          </a:prstGeom>
          <a:solidFill>
            <a:srgbClr val="B2B2B2"/>
          </a:solidFill>
          <a:ln w="25400">
            <a:solidFill>
              <a:srgbClr val="CC0033"/>
            </a:solidFill>
            <a:round/>
            <a:headEnd/>
            <a:tailEnd/>
          </a:ln>
        </p:spPr>
        <p:txBody>
          <a:bodyPr wrap="none" anchor="ctr"/>
          <a:lstStyle/>
          <a:p>
            <a:pPr algn="ctr" eaLnBrk="0" hangingPunct="0"/>
            <a:r>
              <a:rPr lang="en-US" sz="2000" b="1">
                <a:latin typeface="Papyrus" pitchFamily="66" charset="0"/>
              </a:rPr>
              <a:t>Improved Post-grad Employment Rates</a:t>
            </a:r>
          </a:p>
        </p:txBody>
      </p:sp>
      <p:sp>
        <p:nvSpPr>
          <p:cNvPr id="115718" name="AutoShape 1030"/>
          <p:cNvSpPr>
            <a:spLocks noChangeArrowheads="1"/>
          </p:cNvSpPr>
          <p:nvPr/>
        </p:nvSpPr>
        <p:spPr bwMode="auto">
          <a:xfrm>
            <a:off x="6019800" y="6019800"/>
            <a:ext cx="2895600" cy="533400"/>
          </a:xfrm>
          <a:prstGeom prst="roundRect">
            <a:avLst>
              <a:gd name="adj" fmla="val 16667"/>
            </a:avLst>
          </a:prstGeom>
          <a:solidFill>
            <a:srgbClr val="B2B2B2"/>
          </a:solidFill>
          <a:ln w="25400">
            <a:solidFill>
              <a:srgbClr val="CC0033"/>
            </a:solidFill>
            <a:round/>
            <a:headEnd/>
            <a:tailEnd/>
          </a:ln>
        </p:spPr>
        <p:txBody>
          <a:bodyPr wrap="none" anchor="ctr"/>
          <a:lstStyle/>
          <a:p>
            <a:pPr algn="ctr" eaLnBrk="0" hangingPunct="0"/>
            <a:r>
              <a:rPr lang="en-US" sz="2000" b="1">
                <a:latin typeface="Papyrus" pitchFamily="66" charset="0"/>
              </a:rPr>
              <a:t>Improved attendance</a:t>
            </a:r>
          </a:p>
        </p:txBody>
      </p:sp>
      <p:sp>
        <p:nvSpPr>
          <p:cNvPr id="115719" name="AutoShape 1031"/>
          <p:cNvSpPr>
            <a:spLocks noChangeArrowheads="1"/>
          </p:cNvSpPr>
          <p:nvPr/>
        </p:nvSpPr>
        <p:spPr bwMode="auto">
          <a:xfrm>
            <a:off x="152400" y="6019800"/>
            <a:ext cx="2895600" cy="533400"/>
          </a:xfrm>
          <a:prstGeom prst="roundRect">
            <a:avLst>
              <a:gd name="adj" fmla="val 16667"/>
            </a:avLst>
          </a:prstGeom>
          <a:solidFill>
            <a:srgbClr val="B2B2B2"/>
          </a:solidFill>
          <a:ln w="25400">
            <a:solidFill>
              <a:srgbClr val="CC0033"/>
            </a:solidFill>
            <a:round/>
            <a:headEnd/>
            <a:tailEnd/>
          </a:ln>
        </p:spPr>
        <p:txBody>
          <a:bodyPr wrap="none" anchor="ctr"/>
          <a:lstStyle/>
          <a:p>
            <a:pPr algn="ctr" eaLnBrk="0" hangingPunct="0"/>
            <a:r>
              <a:rPr lang="en-US" sz="2000" b="1">
                <a:latin typeface="Papyrus" pitchFamily="66" charset="0"/>
              </a:rPr>
              <a:t>Reduced Expulsions</a:t>
            </a:r>
          </a:p>
        </p:txBody>
      </p:sp>
      <p:sp>
        <p:nvSpPr>
          <p:cNvPr id="115720" name="AutoShape 1032"/>
          <p:cNvSpPr>
            <a:spLocks noChangeArrowheads="1"/>
          </p:cNvSpPr>
          <p:nvPr/>
        </p:nvSpPr>
        <p:spPr bwMode="auto">
          <a:xfrm>
            <a:off x="5410200" y="2514600"/>
            <a:ext cx="3200400" cy="533400"/>
          </a:xfrm>
          <a:prstGeom prst="roundRect">
            <a:avLst>
              <a:gd name="adj" fmla="val 16667"/>
            </a:avLst>
          </a:prstGeom>
          <a:solidFill>
            <a:srgbClr val="B2B2B2"/>
          </a:solidFill>
          <a:ln w="25400">
            <a:solidFill>
              <a:srgbClr val="CC0033"/>
            </a:solidFill>
            <a:round/>
            <a:headEnd/>
            <a:tailEnd/>
          </a:ln>
        </p:spPr>
        <p:txBody>
          <a:bodyPr wrap="none" anchor="ctr"/>
          <a:lstStyle/>
          <a:p>
            <a:pPr algn="ctr" eaLnBrk="0" hangingPunct="0"/>
            <a:r>
              <a:rPr lang="en-US" sz="2000" b="1">
                <a:latin typeface="Papyrus" pitchFamily="66" charset="0"/>
              </a:rPr>
              <a:t>Reduced Suspensions</a:t>
            </a:r>
          </a:p>
        </p:txBody>
      </p:sp>
      <p:sp>
        <p:nvSpPr>
          <p:cNvPr id="115721" name="AutoShape 1033"/>
          <p:cNvSpPr>
            <a:spLocks noChangeArrowheads="1"/>
          </p:cNvSpPr>
          <p:nvPr/>
        </p:nvSpPr>
        <p:spPr bwMode="auto">
          <a:xfrm>
            <a:off x="4437063" y="3352800"/>
            <a:ext cx="4419600" cy="533400"/>
          </a:xfrm>
          <a:prstGeom prst="roundRect">
            <a:avLst>
              <a:gd name="adj" fmla="val 16667"/>
            </a:avLst>
          </a:prstGeom>
          <a:solidFill>
            <a:srgbClr val="B2B2B2"/>
          </a:solidFill>
          <a:ln w="25400">
            <a:solidFill>
              <a:srgbClr val="CC0033"/>
            </a:solidFill>
            <a:round/>
            <a:headEnd/>
            <a:tailEnd/>
          </a:ln>
        </p:spPr>
        <p:txBody>
          <a:bodyPr wrap="none" anchor="ctr"/>
          <a:lstStyle/>
          <a:p>
            <a:pPr algn="ctr" eaLnBrk="0" hangingPunct="0"/>
            <a:r>
              <a:rPr lang="en-US" sz="2000" b="1">
                <a:latin typeface="Papyrus" pitchFamily="66" charset="0"/>
              </a:rPr>
              <a:t>More Time Devoted to Schoolwork</a:t>
            </a:r>
          </a:p>
        </p:txBody>
      </p:sp>
      <p:sp>
        <p:nvSpPr>
          <p:cNvPr id="115722" name="AutoShape 1034"/>
          <p:cNvSpPr>
            <a:spLocks noChangeArrowheads="1"/>
          </p:cNvSpPr>
          <p:nvPr/>
        </p:nvSpPr>
        <p:spPr bwMode="auto">
          <a:xfrm>
            <a:off x="5486400" y="4191000"/>
            <a:ext cx="3352800" cy="533400"/>
          </a:xfrm>
          <a:prstGeom prst="roundRect">
            <a:avLst>
              <a:gd name="adj" fmla="val 16667"/>
            </a:avLst>
          </a:prstGeom>
          <a:solidFill>
            <a:srgbClr val="B2B2B2"/>
          </a:solidFill>
          <a:ln w="25400">
            <a:solidFill>
              <a:srgbClr val="CC0033"/>
            </a:solidFill>
            <a:round/>
            <a:headEnd/>
            <a:tailEnd/>
          </a:ln>
        </p:spPr>
        <p:txBody>
          <a:bodyPr wrap="none" anchor="ctr"/>
          <a:lstStyle/>
          <a:p>
            <a:pPr algn="ctr" eaLnBrk="0" hangingPunct="0"/>
            <a:r>
              <a:rPr lang="en-US" sz="2000" b="1">
                <a:latin typeface="Papyrus" pitchFamily="66" charset="0"/>
              </a:rPr>
              <a:t>Improved Graduation Rate</a:t>
            </a:r>
          </a:p>
        </p:txBody>
      </p:sp>
      <p:sp>
        <p:nvSpPr>
          <p:cNvPr id="115723" name="AutoShape 1035"/>
          <p:cNvSpPr>
            <a:spLocks noChangeArrowheads="1"/>
          </p:cNvSpPr>
          <p:nvPr/>
        </p:nvSpPr>
        <p:spPr bwMode="auto">
          <a:xfrm>
            <a:off x="4495800" y="5029200"/>
            <a:ext cx="4495800" cy="533400"/>
          </a:xfrm>
          <a:prstGeom prst="roundRect">
            <a:avLst>
              <a:gd name="adj" fmla="val 16667"/>
            </a:avLst>
          </a:prstGeom>
          <a:solidFill>
            <a:srgbClr val="B2B2B2"/>
          </a:solidFill>
          <a:ln w="25400">
            <a:solidFill>
              <a:srgbClr val="CC0033"/>
            </a:solidFill>
            <a:round/>
            <a:headEnd/>
            <a:tailEnd/>
          </a:ln>
        </p:spPr>
        <p:txBody>
          <a:bodyPr wrap="none" anchor="ctr"/>
          <a:lstStyle/>
          <a:p>
            <a:pPr algn="ctr" eaLnBrk="0" hangingPunct="0"/>
            <a:r>
              <a:rPr lang="en-US" sz="2000" b="1">
                <a:latin typeface="Papyrus" pitchFamily="66" charset="0"/>
              </a:rPr>
              <a:t>Increased Mastery of Subject Material</a:t>
            </a:r>
          </a:p>
        </p:txBody>
      </p:sp>
      <p:sp>
        <p:nvSpPr>
          <p:cNvPr id="115724" name="AutoShape 1036"/>
          <p:cNvSpPr>
            <a:spLocks noChangeArrowheads="1"/>
          </p:cNvSpPr>
          <p:nvPr/>
        </p:nvSpPr>
        <p:spPr bwMode="auto">
          <a:xfrm>
            <a:off x="304800" y="5105400"/>
            <a:ext cx="4038600" cy="533400"/>
          </a:xfrm>
          <a:prstGeom prst="roundRect">
            <a:avLst>
              <a:gd name="adj" fmla="val 16667"/>
            </a:avLst>
          </a:prstGeom>
          <a:solidFill>
            <a:srgbClr val="B2B2B2"/>
          </a:solidFill>
          <a:ln w="25400">
            <a:solidFill>
              <a:srgbClr val="CC0033"/>
            </a:solidFill>
            <a:round/>
            <a:headEnd/>
            <a:tailEnd/>
          </a:ln>
        </p:spPr>
        <p:txBody>
          <a:bodyPr wrap="none" anchor="ctr"/>
          <a:lstStyle/>
          <a:p>
            <a:pPr algn="ctr" eaLnBrk="0" hangingPunct="0"/>
            <a:r>
              <a:rPr lang="en-US" sz="2000" b="1">
                <a:latin typeface="Papyrus" pitchFamily="66" charset="0"/>
              </a:rPr>
              <a:t>Increased Positive School Climate</a:t>
            </a:r>
          </a:p>
        </p:txBody>
      </p:sp>
      <p:sp>
        <p:nvSpPr>
          <p:cNvPr id="35853" name="Rectangle 1037"/>
          <p:cNvSpPr>
            <a:spLocks noGrp="1" noChangeArrowheads="1"/>
          </p:cNvSpPr>
          <p:nvPr>
            <p:ph type="title"/>
          </p:nvPr>
        </p:nvSpPr>
        <p:spPr>
          <a:xfrm>
            <a:off x="0" y="1143000"/>
            <a:ext cx="9144000" cy="1143000"/>
          </a:xfrm>
        </p:spPr>
        <p:txBody>
          <a:bodyPr/>
          <a:lstStyle/>
          <a:p>
            <a:pPr eaLnBrk="1" hangingPunct="1"/>
            <a:r>
              <a:rPr lang="en-US" b="1" smtClean="0"/>
              <a:t>Why Look at </a:t>
            </a:r>
            <a:br>
              <a:rPr lang="en-US" b="1" smtClean="0"/>
            </a:br>
            <a:r>
              <a:rPr lang="en-US" b="1" smtClean="0"/>
              <a:t>Social/Emotional Learning?</a:t>
            </a:r>
          </a:p>
        </p:txBody>
      </p:sp>
      <p:grpSp>
        <p:nvGrpSpPr>
          <p:cNvPr id="35854" name="Group 1038"/>
          <p:cNvGrpSpPr>
            <a:grpSpLocks/>
          </p:cNvGrpSpPr>
          <p:nvPr/>
        </p:nvGrpSpPr>
        <p:grpSpPr bwMode="auto">
          <a:xfrm>
            <a:off x="0" y="0"/>
            <a:ext cx="9170988" cy="1222375"/>
            <a:chOff x="0" y="0"/>
            <a:chExt cx="5777" cy="770"/>
          </a:xfrm>
        </p:grpSpPr>
        <p:sp>
          <p:nvSpPr>
            <p:cNvPr id="35855" name="Freeform 1039"/>
            <p:cNvSpPr>
              <a:spLocks/>
            </p:cNvSpPr>
            <p:nvPr/>
          </p:nvSpPr>
          <p:spPr bwMode="ltGray">
            <a:xfrm>
              <a:off x="0" y="0"/>
              <a:ext cx="5777" cy="770"/>
            </a:xfrm>
            <a:custGeom>
              <a:avLst/>
              <a:gdLst>
                <a:gd name="T0" fmla="*/ 6601 w 4986"/>
                <a:gd name="T1" fmla="*/ 463 h 566"/>
                <a:gd name="T2" fmla="*/ 404 w 4986"/>
                <a:gd name="T3" fmla="*/ 1048 h 566"/>
                <a:gd name="T4" fmla="*/ 0 w 4986"/>
                <a:gd name="T5" fmla="*/ 0 h 566"/>
                <a:gd name="T6" fmla="*/ 6693 w 4986"/>
                <a:gd name="T7" fmla="*/ 0 h 566"/>
                <a:gd name="T8" fmla="*/ 6601 w 4986"/>
                <a:gd name="T9" fmla="*/ 463 h 5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86" h="566">
                  <a:moveTo>
                    <a:pt x="4917" y="250"/>
                  </a:moveTo>
                  <a:lnTo>
                    <a:pt x="301" y="566"/>
                  </a:lnTo>
                  <a:lnTo>
                    <a:pt x="0" y="0"/>
                  </a:lnTo>
                  <a:lnTo>
                    <a:pt x="4986" y="0"/>
                  </a:lnTo>
                  <a:lnTo>
                    <a:pt x="4917" y="250"/>
                  </a:lnTo>
                  <a:close/>
                </a:path>
              </a:pathLst>
            </a:custGeom>
            <a:solidFill>
              <a:srgbClr val="CC0033"/>
            </a:solidFill>
            <a:ln>
              <a:noFill/>
            </a:ln>
            <a:effectLst>
              <a:outerShdw dist="107763" dir="2700000" algn="ctr" rotWithShape="0">
                <a:srgbClr val="B2B2B2"/>
              </a:outerShdw>
            </a:effectLst>
            <a:extLst>
              <a:ext uri="{91240B29-F687-4F45-9708-019B960494DF}">
                <a14:hiddenLine xmlns:a14="http://schemas.microsoft.com/office/drawing/2010/main" w="19050" cap="flat" cmpd="sng">
                  <a:solidFill>
                    <a:srgbClr val="000000"/>
                  </a:solidFill>
                  <a:prstDash val="solid"/>
                  <a:round/>
                  <a:headEnd/>
                  <a:tailEnd/>
                </a14:hiddenLine>
              </a:ext>
            </a:extLst>
          </p:spPr>
          <p:txBody>
            <a:bodyPr wrap="none" anchor="ctr"/>
            <a:lstStyle/>
            <a:p>
              <a:endParaRPr lang="en-US"/>
            </a:p>
          </p:txBody>
        </p:sp>
        <p:pic>
          <p:nvPicPr>
            <p:cNvPr id="35856" name="Picture 10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 y="77"/>
              <a:ext cx="2055"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15715"/>
                                        </p:tgtEl>
                                        <p:attrNameLst>
                                          <p:attrName>style.visibility</p:attrName>
                                        </p:attrNameLst>
                                      </p:cBhvr>
                                      <p:to>
                                        <p:strVal val="visible"/>
                                      </p:to>
                                    </p:set>
                                    <p:anim calcmode="lin" valueType="num">
                                      <p:cBhvr additive="base">
                                        <p:cTn id="7" dur="500" fill="hold"/>
                                        <p:tgtEl>
                                          <p:spTgt spid="115715"/>
                                        </p:tgtEl>
                                        <p:attrNameLst>
                                          <p:attrName>ppt_x</p:attrName>
                                        </p:attrNameLst>
                                      </p:cBhvr>
                                      <p:tavLst>
                                        <p:tav tm="0">
                                          <p:val>
                                            <p:strVal val="1+#ppt_w/2"/>
                                          </p:val>
                                        </p:tav>
                                        <p:tav tm="100000">
                                          <p:val>
                                            <p:strVal val="#ppt_x"/>
                                          </p:val>
                                        </p:tav>
                                      </p:tavLst>
                                    </p:anim>
                                    <p:anim calcmode="lin" valueType="num">
                                      <p:cBhvr additive="base">
                                        <p:cTn id="8" dur="500" fill="hold"/>
                                        <p:tgtEl>
                                          <p:spTgt spid="115715"/>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15720"/>
                                        </p:tgtEl>
                                        <p:attrNameLst>
                                          <p:attrName>style.visibility</p:attrName>
                                        </p:attrNameLst>
                                      </p:cBhvr>
                                      <p:to>
                                        <p:strVal val="visible"/>
                                      </p:to>
                                    </p:set>
                                    <p:anim calcmode="lin" valueType="num">
                                      <p:cBhvr additive="base">
                                        <p:cTn id="13" dur="500" fill="hold"/>
                                        <p:tgtEl>
                                          <p:spTgt spid="115720"/>
                                        </p:tgtEl>
                                        <p:attrNameLst>
                                          <p:attrName>ppt_x</p:attrName>
                                        </p:attrNameLst>
                                      </p:cBhvr>
                                      <p:tavLst>
                                        <p:tav tm="0">
                                          <p:val>
                                            <p:strVal val="1+#ppt_w/2"/>
                                          </p:val>
                                        </p:tav>
                                        <p:tav tm="100000">
                                          <p:val>
                                            <p:strVal val="#ppt_x"/>
                                          </p:val>
                                        </p:tav>
                                      </p:tavLst>
                                    </p:anim>
                                    <p:anim calcmode="lin" valueType="num">
                                      <p:cBhvr additive="base">
                                        <p:cTn id="14" dur="500" fill="hold"/>
                                        <p:tgtEl>
                                          <p:spTgt spid="115720"/>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5716"/>
                                        </p:tgtEl>
                                        <p:attrNameLst>
                                          <p:attrName>style.visibility</p:attrName>
                                        </p:attrNameLst>
                                      </p:cBhvr>
                                      <p:to>
                                        <p:strVal val="visible"/>
                                      </p:to>
                                    </p:set>
                                    <p:anim calcmode="lin" valueType="num">
                                      <p:cBhvr additive="base">
                                        <p:cTn id="19" dur="500" fill="hold"/>
                                        <p:tgtEl>
                                          <p:spTgt spid="115716"/>
                                        </p:tgtEl>
                                        <p:attrNameLst>
                                          <p:attrName>ppt_x</p:attrName>
                                        </p:attrNameLst>
                                      </p:cBhvr>
                                      <p:tavLst>
                                        <p:tav tm="0">
                                          <p:val>
                                            <p:strVal val="0-#ppt_w/2"/>
                                          </p:val>
                                        </p:tav>
                                        <p:tav tm="100000">
                                          <p:val>
                                            <p:strVal val="#ppt_x"/>
                                          </p:val>
                                        </p:tav>
                                      </p:tavLst>
                                    </p:anim>
                                    <p:anim calcmode="lin" valueType="num">
                                      <p:cBhvr additive="base">
                                        <p:cTn id="20" dur="500" fill="hold"/>
                                        <p:tgtEl>
                                          <p:spTgt spid="11571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115721"/>
                                        </p:tgtEl>
                                        <p:attrNameLst>
                                          <p:attrName>style.visibility</p:attrName>
                                        </p:attrNameLst>
                                      </p:cBhvr>
                                      <p:to>
                                        <p:strVal val="visible"/>
                                      </p:to>
                                    </p:set>
                                    <p:anim calcmode="lin" valueType="num">
                                      <p:cBhvr additive="base">
                                        <p:cTn id="25" dur="500" fill="hold"/>
                                        <p:tgtEl>
                                          <p:spTgt spid="115721"/>
                                        </p:tgtEl>
                                        <p:attrNameLst>
                                          <p:attrName>ppt_x</p:attrName>
                                        </p:attrNameLst>
                                      </p:cBhvr>
                                      <p:tavLst>
                                        <p:tav tm="0">
                                          <p:val>
                                            <p:strVal val="1+#ppt_w/2"/>
                                          </p:val>
                                        </p:tav>
                                        <p:tav tm="100000">
                                          <p:val>
                                            <p:strVal val="#ppt_x"/>
                                          </p:val>
                                        </p:tav>
                                      </p:tavLst>
                                    </p:anim>
                                    <p:anim calcmode="lin" valueType="num">
                                      <p:cBhvr additive="base">
                                        <p:cTn id="26" dur="500" fill="hold"/>
                                        <p:tgtEl>
                                          <p:spTgt spid="115721"/>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115717"/>
                                        </p:tgtEl>
                                        <p:attrNameLst>
                                          <p:attrName>style.visibility</p:attrName>
                                        </p:attrNameLst>
                                      </p:cBhvr>
                                      <p:to>
                                        <p:strVal val="visible"/>
                                      </p:to>
                                    </p:set>
                                    <p:anim calcmode="lin" valueType="num">
                                      <p:cBhvr additive="base">
                                        <p:cTn id="31" dur="500" fill="hold"/>
                                        <p:tgtEl>
                                          <p:spTgt spid="115717"/>
                                        </p:tgtEl>
                                        <p:attrNameLst>
                                          <p:attrName>ppt_x</p:attrName>
                                        </p:attrNameLst>
                                      </p:cBhvr>
                                      <p:tavLst>
                                        <p:tav tm="0">
                                          <p:val>
                                            <p:strVal val="1+#ppt_w/2"/>
                                          </p:val>
                                        </p:tav>
                                        <p:tav tm="100000">
                                          <p:val>
                                            <p:strVal val="#ppt_x"/>
                                          </p:val>
                                        </p:tav>
                                      </p:tavLst>
                                    </p:anim>
                                    <p:anim calcmode="lin" valueType="num">
                                      <p:cBhvr additive="base">
                                        <p:cTn id="32" dur="500" fill="hold"/>
                                        <p:tgtEl>
                                          <p:spTgt spid="115717"/>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15722"/>
                                        </p:tgtEl>
                                        <p:attrNameLst>
                                          <p:attrName>style.visibility</p:attrName>
                                        </p:attrNameLst>
                                      </p:cBhvr>
                                      <p:to>
                                        <p:strVal val="visible"/>
                                      </p:to>
                                    </p:set>
                                    <p:anim calcmode="lin" valueType="num">
                                      <p:cBhvr additive="base">
                                        <p:cTn id="37" dur="500" fill="hold"/>
                                        <p:tgtEl>
                                          <p:spTgt spid="115722"/>
                                        </p:tgtEl>
                                        <p:attrNameLst>
                                          <p:attrName>ppt_x</p:attrName>
                                        </p:attrNameLst>
                                      </p:cBhvr>
                                      <p:tavLst>
                                        <p:tav tm="0">
                                          <p:val>
                                            <p:strVal val="#ppt_x"/>
                                          </p:val>
                                        </p:tav>
                                        <p:tav tm="100000">
                                          <p:val>
                                            <p:strVal val="#ppt_x"/>
                                          </p:val>
                                        </p:tav>
                                      </p:tavLst>
                                    </p:anim>
                                    <p:anim calcmode="lin" valueType="num">
                                      <p:cBhvr additive="base">
                                        <p:cTn id="38" dur="500" fill="hold"/>
                                        <p:tgtEl>
                                          <p:spTgt spid="115722"/>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3" fill="hold" grpId="0" nodeType="clickEffect">
                                  <p:stCondLst>
                                    <p:cond delay="0"/>
                                  </p:stCondLst>
                                  <p:childTnLst>
                                    <p:set>
                                      <p:cBhvr>
                                        <p:cTn id="42" dur="1" fill="hold">
                                          <p:stCondLst>
                                            <p:cond delay="0"/>
                                          </p:stCondLst>
                                        </p:cTn>
                                        <p:tgtEl>
                                          <p:spTgt spid="115718"/>
                                        </p:tgtEl>
                                        <p:attrNameLst>
                                          <p:attrName>style.visibility</p:attrName>
                                        </p:attrNameLst>
                                      </p:cBhvr>
                                      <p:to>
                                        <p:strVal val="visible"/>
                                      </p:to>
                                    </p:set>
                                    <p:anim calcmode="lin" valueType="num">
                                      <p:cBhvr additive="base">
                                        <p:cTn id="43" dur="500" fill="hold"/>
                                        <p:tgtEl>
                                          <p:spTgt spid="115718"/>
                                        </p:tgtEl>
                                        <p:attrNameLst>
                                          <p:attrName>ppt_x</p:attrName>
                                        </p:attrNameLst>
                                      </p:cBhvr>
                                      <p:tavLst>
                                        <p:tav tm="0">
                                          <p:val>
                                            <p:strVal val="1+#ppt_w/2"/>
                                          </p:val>
                                        </p:tav>
                                        <p:tav tm="100000">
                                          <p:val>
                                            <p:strVal val="#ppt_x"/>
                                          </p:val>
                                        </p:tav>
                                      </p:tavLst>
                                    </p:anim>
                                    <p:anim calcmode="lin" valueType="num">
                                      <p:cBhvr additive="base">
                                        <p:cTn id="44" dur="500" fill="hold"/>
                                        <p:tgtEl>
                                          <p:spTgt spid="115718"/>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6" fill="hold" grpId="0" nodeType="clickEffect">
                                  <p:stCondLst>
                                    <p:cond delay="0"/>
                                  </p:stCondLst>
                                  <p:childTnLst>
                                    <p:set>
                                      <p:cBhvr>
                                        <p:cTn id="48" dur="1" fill="hold">
                                          <p:stCondLst>
                                            <p:cond delay="0"/>
                                          </p:stCondLst>
                                        </p:cTn>
                                        <p:tgtEl>
                                          <p:spTgt spid="115723"/>
                                        </p:tgtEl>
                                        <p:attrNameLst>
                                          <p:attrName>style.visibility</p:attrName>
                                        </p:attrNameLst>
                                      </p:cBhvr>
                                      <p:to>
                                        <p:strVal val="visible"/>
                                      </p:to>
                                    </p:set>
                                    <p:anim calcmode="lin" valueType="num">
                                      <p:cBhvr additive="base">
                                        <p:cTn id="49" dur="500" fill="hold"/>
                                        <p:tgtEl>
                                          <p:spTgt spid="115723"/>
                                        </p:tgtEl>
                                        <p:attrNameLst>
                                          <p:attrName>ppt_x</p:attrName>
                                        </p:attrNameLst>
                                      </p:cBhvr>
                                      <p:tavLst>
                                        <p:tav tm="0">
                                          <p:val>
                                            <p:strVal val="1+#ppt_w/2"/>
                                          </p:val>
                                        </p:tav>
                                        <p:tav tm="100000">
                                          <p:val>
                                            <p:strVal val="#ppt_x"/>
                                          </p:val>
                                        </p:tav>
                                      </p:tavLst>
                                    </p:anim>
                                    <p:anim calcmode="lin" valueType="num">
                                      <p:cBhvr additive="base">
                                        <p:cTn id="50" dur="500" fill="hold"/>
                                        <p:tgtEl>
                                          <p:spTgt spid="115723"/>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6" fill="hold" grpId="0" nodeType="clickEffect">
                                  <p:stCondLst>
                                    <p:cond delay="0"/>
                                  </p:stCondLst>
                                  <p:childTnLst>
                                    <p:set>
                                      <p:cBhvr>
                                        <p:cTn id="54" dur="1" fill="hold">
                                          <p:stCondLst>
                                            <p:cond delay="0"/>
                                          </p:stCondLst>
                                        </p:cTn>
                                        <p:tgtEl>
                                          <p:spTgt spid="115719"/>
                                        </p:tgtEl>
                                        <p:attrNameLst>
                                          <p:attrName>style.visibility</p:attrName>
                                        </p:attrNameLst>
                                      </p:cBhvr>
                                      <p:to>
                                        <p:strVal val="visible"/>
                                      </p:to>
                                    </p:set>
                                    <p:anim calcmode="lin" valueType="num">
                                      <p:cBhvr additive="base">
                                        <p:cTn id="55" dur="500" fill="hold"/>
                                        <p:tgtEl>
                                          <p:spTgt spid="115719"/>
                                        </p:tgtEl>
                                        <p:attrNameLst>
                                          <p:attrName>ppt_x</p:attrName>
                                        </p:attrNameLst>
                                      </p:cBhvr>
                                      <p:tavLst>
                                        <p:tav tm="0">
                                          <p:val>
                                            <p:strVal val="1+#ppt_w/2"/>
                                          </p:val>
                                        </p:tav>
                                        <p:tav tm="100000">
                                          <p:val>
                                            <p:strVal val="#ppt_x"/>
                                          </p:val>
                                        </p:tav>
                                      </p:tavLst>
                                    </p:anim>
                                    <p:anim calcmode="lin" valueType="num">
                                      <p:cBhvr additive="base">
                                        <p:cTn id="56" dur="500" fill="hold"/>
                                        <p:tgtEl>
                                          <p:spTgt spid="115719"/>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115724"/>
                                        </p:tgtEl>
                                        <p:attrNameLst>
                                          <p:attrName>style.visibility</p:attrName>
                                        </p:attrNameLst>
                                      </p:cBhvr>
                                      <p:to>
                                        <p:strVal val="visible"/>
                                      </p:to>
                                    </p:set>
                                    <p:anim calcmode="lin" valueType="num">
                                      <p:cBhvr additive="base">
                                        <p:cTn id="61" dur="500" fill="hold"/>
                                        <p:tgtEl>
                                          <p:spTgt spid="115724"/>
                                        </p:tgtEl>
                                        <p:attrNameLst>
                                          <p:attrName>ppt_x</p:attrName>
                                        </p:attrNameLst>
                                      </p:cBhvr>
                                      <p:tavLst>
                                        <p:tav tm="0">
                                          <p:val>
                                            <p:strVal val="#ppt_x"/>
                                          </p:val>
                                        </p:tav>
                                        <p:tav tm="100000">
                                          <p:val>
                                            <p:strVal val="#ppt_x"/>
                                          </p:val>
                                        </p:tav>
                                      </p:tavLst>
                                    </p:anim>
                                    <p:anim calcmode="lin" valueType="num">
                                      <p:cBhvr additive="base">
                                        <p:cTn id="62" dur="500" fill="hold"/>
                                        <p:tgtEl>
                                          <p:spTgt spid="1157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animBg="1" autoUpdateAnimBg="0"/>
      <p:bldP spid="115716" grpId="0" animBg="1" autoUpdateAnimBg="0"/>
      <p:bldP spid="115717" grpId="0" animBg="1" autoUpdateAnimBg="0"/>
      <p:bldP spid="115718" grpId="0" animBg="1" autoUpdateAnimBg="0"/>
      <p:bldP spid="115719" grpId="0" animBg="1" autoUpdateAnimBg="0"/>
      <p:bldP spid="115720" grpId="0" animBg="1" autoUpdateAnimBg="0"/>
      <p:bldP spid="115721" grpId="0" animBg="1" autoUpdateAnimBg="0"/>
      <p:bldP spid="115722" grpId="0" animBg="1" autoUpdateAnimBg="0"/>
      <p:bldP spid="115723" grpId="0" animBg="1" autoUpdateAnimBg="0"/>
      <p:bldP spid="115724"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2"/>
          <p:cNvGrpSpPr>
            <a:grpSpLocks/>
          </p:cNvGrpSpPr>
          <p:nvPr/>
        </p:nvGrpSpPr>
        <p:grpSpPr bwMode="auto">
          <a:xfrm>
            <a:off x="0" y="0"/>
            <a:ext cx="9170988" cy="1222375"/>
            <a:chOff x="0" y="0"/>
            <a:chExt cx="5777" cy="770"/>
          </a:xfrm>
        </p:grpSpPr>
        <p:sp>
          <p:nvSpPr>
            <p:cNvPr id="47115" name="Freeform 3"/>
            <p:cNvSpPr>
              <a:spLocks/>
            </p:cNvSpPr>
            <p:nvPr/>
          </p:nvSpPr>
          <p:spPr bwMode="ltGray">
            <a:xfrm>
              <a:off x="0" y="0"/>
              <a:ext cx="5777" cy="770"/>
            </a:xfrm>
            <a:custGeom>
              <a:avLst/>
              <a:gdLst>
                <a:gd name="T0" fmla="*/ 6601 w 4986"/>
                <a:gd name="T1" fmla="*/ 463 h 566"/>
                <a:gd name="T2" fmla="*/ 404 w 4986"/>
                <a:gd name="T3" fmla="*/ 1048 h 566"/>
                <a:gd name="T4" fmla="*/ 0 w 4986"/>
                <a:gd name="T5" fmla="*/ 0 h 566"/>
                <a:gd name="T6" fmla="*/ 6693 w 4986"/>
                <a:gd name="T7" fmla="*/ 0 h 566"/>
                <a:gd name="T8" fmla="*/ 6601 w 4986"/>
                <a:gd name="T9" fmla="*/ 463 h 5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86" h="566">
                  <a:moveTo>
                    <a:pt x="4917" y="250"/>
                  </a:moveTo>
                  <a:lnTo>
                    <a:pt x="301" y="566"/>
                  </a:lnTo>
                  <a:lnTo>
                    <a:pt x="0" y="0"/>
                  </a:lnTo>
                  <a:lnTo>
                    <a:pt x="4986" y="0"/>
                  </a:lnTo>
                  <a:lnTo>
                    <a:pt x="4917" y="250"/>
                  </a:lnTo>
                  <a:close/>
                </a:path>
              </a:pathLst>
            </a:custGeom>
            <a:solidFill>
              <a:srgbClr val="CC0033"/>
            </a:solidFill>
            <a:ln>
              <a:noFill/>
            </a:ln>
            <a:effectLst>
              <a:outerShdw dist="107763" dir="2700000" algn="ctr" rotWithShape="0">
                <a:srgbClr val="B2B2B2"/>
              </a:outerShdw>
            </a:effectLst>
            <a:extLst>
              <a:ext uri="{91240B29-F687-4F45-9708-019B960494DF}">
                <a14:hiddenLine xmlns:a14="http://schemas.microsoft.com/office/drawing/2010/main" w="19050" cap="flat" cmpd="sng">
                  <a:solidFill>
                    <a:srgbClr val="000000"/>
                  </a:solidFill>
                  <a:prstDash val="solid"/>
                  <a:round/>
                  <a:headEnd/>
                  <a:tailEnd/>
                </a14:hiddenLine>
              </a:ext>
            </a:extLst>
          </p:spPr>
          <p:txBody>
            <a:bodyPr wrap="none" anchor="ctr"/>
            <a:lstStyle/>
            <a:p>
              <a:endParaRPr lang="en-US"/>
            </a:p>
          </p:txBody>
        </p:sp>
        <p:pic>
          <p:nvPicPr>
            <p:cNvPr id="471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 y="77"/>
              <a:ext cx="2055"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107" name="Group 5"/>
          <p:cNvGrpSpPr>
            <a:grpSpLocks/>
          </p:cNvGrpSpPr>
          <p:nvPr/>
        </p:nvGrpSpPr>
        <p:grpSpPr bwMode="auto">
          <a:xfrm>
            <a:off x="1676400" y="1981200"/>
            <a:ext cx="5943600" cy="4724400"/>
            <a:chOff x="2384" y="8318"/>
            <a:chExt cx="6508" cy="5810"/>
          </a:xfrm>
        </p:grpSpPr>
        <p:sp>
          <p:nvSpPr>
            <p:cNvPr id="47109" name="Oval 6"/>
            <p:cNvSpPr>
              <a:spLocks noChangeArrowheads="1"/>
            </p:cNvSpPr>
            <p:nvPr/>
          </p:nvSpPr>
          <p:spPr bwMode="auto">
            <a:xfrm>
              <a:off x="3765" y="10528"/>
              <a:ext cx="3600" cy="3600"/>
            </a:xfrm>
            <a:prstGeom prst="ellipse">
              <a:avLst/>
            </a:prstGeom>
            <a:solidFill>
              <a:srgbClr val="FF0000">
                <a:alpha val="21960"/>
              </a:srgbClr>
            </a:solidFill>
            <a:ln w="9525">
              <a:solidFill>
                <a:srgbClr val="000000"/>
              </a:solidFill>
              <a:round/>
              <a:headEnd/>
              <a:tailEnd/>
            </a:ln>
          </p:spPr>
          <p:txBody>
            <a:bodyPr/>
            <a:lstStyle/>
            <a:p>
              <a:endParaRPr lang="en-US"/>
            </a:p>
          </p:txBody>
        </p:sp>
        <p:sp>
          <p:nvSpPr>
            <p:cNvPr id="47110" name="Oval 7"/>
            <p:cNvSpPr>
              <a:spLocks noChangeArrowheads="1"/>
            </p:cNvSpPr>
            <p:nvPr/>
          </p:nvSpPr>
          <p:spPr bwMode="auto">
            <a:xfrm>
              <a:off x="2612" y="8318"/>
              <a:ext cx="3600" cy="3600"/>
            </a:xfrm>
            <a:prstGeom prst="ellipse">
              <a:avLst/>
            </a:prstGeom>
            <a:solidFill>
              <a:srgbClr val="008000">
                <a:alpha val="21960"/>
              </a:srgbClr>
            </a:solidFill>
            <a:ln w="9525">
              <a:solidFill>
                <a:srgbClr val="000000"/>
              </a:solidFill>
              <a:round/>
              <a:headEnd/>
              <a:tailEnd/>
            </a:ln>
          </p:spPr>
          <p:txBody>
            <a:bodyPr/>
            <a:lstStyle/>
            <a:p>
              <a:endParaRPr lang="en-US"/>
            </a:p>
          </p:txBody>
        </p:sp>
        <p:sp>
          <p:nvSpPr>
            <p:cNvPr id="47111" name="Oval 8"/>
            <p:cNvSpPr>
              <a:spLocks noChangeArrowheads="1"/>
            </p:cNvSpPr>
            <p:nvPr/>
          </p:nvSpPr>
          <p:spPr bwMode="auto">
            <a:xfrm>
              <a:off x="4951" y="8333"/>
              <a:ext cx="3600" cy="3600"/>
            </a:xfrm>
            <a:prstGeom prst="ellipse">
              <a:avLst/>
            </a:prstGeom>
            <a:solidFill>
              <a:srgbClr val="0000FF">
                <a:alpha val="21960"/>
              </a:srgbClr>
            </a:solidFill>
            <a:ln w="9525">
              <a:solidFill>
                <a:srgbClr val="000000"/>
              </a:solidFill>
              <a:round/>
              <a:headEnd/>
              <a:tailEnd/>
            </a:ln>
          </p:spPr>
          <p:txBody>
            <a:bodyPr/>
            <a:lstStyle/>
            <a:p>
              <a:endParaRPr lang="en-US"/>
            </a:p>
          </p:txBody>
        </p:sp>
        <p:sp>
          <p:nvSpPr>
            <p:cNvPr id="47112" name="Text Box 9"/>
            <p:cNvSpPr txBox="1">
              <a:spLocks noChangeArrowheads="1"/>
            </p:cNvSpPr>
            <p:nvPr/>
          </p:nvSpPr>
          <p:spPr bwMode="auto">
            <a:xfrm>
              <a:off x="4048" y="12288"/>
              <a:ext cx="3072" cy="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2400" b="1">
                  <a:ea typeface="MS PGothic" pitchFamily="34" charset="-128"/>
                </a:rPr>
                <a:t>Intellectual </a:t>
              </a:r>
            </a:p>
            <a:p>
              <a:pPr algn="ctr"/>
              <a:r>
                <a:rPr lang="en-US" sz="2400" b="1">
                  <a:ea typeface="MS PGothic" pitchFamily="34" charset="-128"/>
                </a:rPr>
                <a:t>Skills</a:t>
              </a:r>
            </a:p>
          </p:txBody>
        </p:sp>
        <p:sp>
          <p:nvSpPr>
            <p:cNvPr id="47113" name="Text Box 10"/>
            <p:cNvSpPr txBox="1">
              <a:spLocks noChangeArrowheads="1"/>
            </p:cNvSpPr>
            <p:nvPr/>
          </p:nvSpPr>
          <p:spPr bwMode="auto">
            <a:xfrm>
              <a:off x="2384" y="9536"/>
              <a:ext cx="3072" cy="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2400" b="1">
                  <a:ea typeface="MS PGothic" pitchFamily="34" charset="-128"/>
                </a:rPr>
                <a:t>Social </a:t>
              </a:r>
            </a:p>
            <a:p>
              <a:pPr algn="ctr"/>
              <a:r>
                <a:rPr lang="en-US" sz="2400" b="1">
                  <a:ea typeface="MS PGothic" pitchFamily="34" charset="-128"/>
                </a:rPr>
                <a:t>Skills</a:t>
              </a:r>
            </a:p>
          </p:txBody>
        </p:sp>
        <p:sp>
          <p:nvSpPr>
            <p:cNvPr id="47114" name="Text Box 11"/>
            <p:cNvSpPr txBox="1">
              <a:spLocks noChangeArrowheads="1"/>
            </p:cNvSpPr>
            <p:nvPr/>
          </p:nvSpPr>
          <p:spPr bwMode="auto">
            <a:xfrm>
              <a:off x="5820" y="9532"/>
              <a:ext cx="3072" cy="1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sz="2400" b="1">
                  <a:ea typeface="MS PGothic" pitchFamily="34" charset="-128"/>
                </a:rPr>
                <a:t>Emotional </a:t>
              </a:r>
            </a:p>
            <a:p>
              <a:pPr algn="ctr"/>
              <a:r>
                <a:rPr lang="en-US" sz="2400" b="1">
                  <a:ea typeface="MS PGothic" pitchFamily="34" charset="-128"/>
                </a:rPr>
                <a:t>Skills</a:t>
              </a:r>
            </a:p>
          </p:txBody>
        </p:sp>
      </p:grpSp>
      <p:sp>
        <p:nvSpPr>
          <p:cNvPr id="47108" name="Text Box 12"/>
          <p:cNvSpPr txBox="1">
            <a:spLocks noChangeArrowheads="1"/>
          </p:cNvSpPr>
          <p:nvPr/>
        </p:nvSpPr>
        <p:spPr bwMode="auto">
          <a:xfrm>
            <a:off x="0" y="12192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4400" b="1"/>
              <a:t>Life Skills for the Whole Child</a:t>
            </a:r>
            <a:endParaRPr lang="en-US" b="1"/>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0" y="533400"/>
            <a:ext cx="5470525" cy="762000"/>
          </a:xfrm>
          <a:noFill/>
        </p:spPr>
        <p:txBody>
          <a:bodyPr anchor="b">
            <a:spAutoFit/>
          </a:bodyPr>
          <a:lstStyle/>
          <a:p>
            <a:r>
              <a:rPr lang="en-US" b="1" dirty="0" smtClean="0"/>
              <a:t>Beach Ball</a:t>
            </a:r>
          </a:p>
        </p:txBody>
      </p:sp>
      <p:grpSp>
        <p:nvGrpSpPr>
          <p:cNvPr id="48131" name="Group 3"/>
          <p:cNvGrpSpPr>
            <a:grpSpLocks/>
          </p:cNvGrpSpPr>
          <p:nvPr/>
        </p:nvGrpSpPr>
        <p:grpSpPr bwMode="auto">
          <a:xfrm>
            <a:off x="-573088" y="-731838"/>
            <a:ext cx="9793288" cy="7437438"/>
            <a:chOff x="-361" y="-461"/>
            <a:chExt cx="6169" cy="4685"/>
          </a:xfrm>
        </p:grpSpPr>
        <p:sp>
          <p:nvSpPr>
            <p:cNvPr id="48133" name="Oval 4"/>
            <p:cNvSpPr>
              <a:spLocks noChangeArrowheads="1"/>
            </p:cNvSpPr>
            <p:nvPr/>
          </p:nvSpPr>
          <p:spPr bwMode="ltGray">
            <a:xfrm>
              <a:off x="-361" y="-461"/>
              <a:ext cx="1824" cy="1824"/>
            </a:xfrm>
            <a:prstGeom prst="ellipse">
              <a:avLst/>
            </a:prstGeom>
            <a:noFill/>
            <a:ln w="28575">
              <a:solidFill>
                <a:srgbClr val="FFA7BC"/>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48134" name="Group 5"/>
            <p:cNvGrpSpPr>
              <a:grpSpLocks/>
            </p:cNvGrpSpPr>
            <p:nvPr/>
          </p:nvGrpSpPr>
          <p:grpSpPr bwMode="auto">
            <a:xfrm>
              <a:off x="3424" y="-16"/>
              <a:ext cx="2368" cy="4240"/>
              <a:chOff x="3424" y="-16"/>
              <a:chExt cx="2368" cy="4240"/>
            </a:xfrm>
          </p:grpSpPr>
          <p:sp>
            <p:nvSpPr>
              <p:cNvPr id="48136" name="Freeform 6"/>
              <p:cNvSpPr>
                <a:spLocks/>
              </p:cNvSpPr>
              <p:nvPr/>
            </p:nvSpPr>
            <p:spPr bwMode="ltGray">
              <a:xfrm>
                <a:off x="3424" y="-16"/>
                <a:ext cx="2368" cy="4240"/>
              </a:xfrm>
              <a:custGeom>
                <a:avLst/>
                <a:gdLst>
                  <a:gd name="T0" fmla="*/ 689 w 2368"/>
                  <a:gd name="T1" fmla="*/ 4240 h 4240"/>
                  <a:gd name="T2" fmla="*/ 0 w 2368"/>
                  <a:gd name="T3" fmla="*/ 0 h 4240"/>
                  <a:gd name="T4" fmla="*/ 2360 w 2368"/>
                  <a:gd name="T5" fmla="*/ 0 h 4240"/>
                  <a:gd name="T6" fmla="*/ 2368 w 2368"/>
                  <a:gd name="T7" fmla="*/ 3652 h 4240"/>
                  <a:gd name="T8" fmla="*/ 689 w 2368"/>
                  <a:gd name="T9" fmla="*/ 4240 h 4240"/>
                  <a:gd name="T10" fmla="*/ 0 60000 65536"/>
                  <a:gd name="T11" fmla="*/ 0 60000 65536"/>
                  <a:gd name="T12" fmla="*/ 0 60000 65536"/>
                  <a:gd name="T13" fmla="*/ 0 60000 65536"/>
                  <a:gd name="T14" fmla="*/ 0 60000 65536"/>
                  <a:gd name="T15" fmla="*/ 0 w 2368"/>
                  <a:gd name="T16" fmla="*/ 0 h 4240"/>
                  <a:gd name="T17" fmla="*/ 2368 w 2368"/>
                  <a:gd name="T18" fmla="*/ 4240 h 4240"/>
                </a:gdLst>
                <a:ahLst/>
                <a:cxnLst>
                  <a:cxn ang="T10">
                    <a:pos x="T0" y="T1"/>
                  </a:cxn>
                  <a:cxn ang="T11">
                    <a:pos x="T2" y="T3"/>
                  </a:cxn>
                  <a:cxn ang="T12">
                    <a:pos x="T4" y="T5"/>
                  </a:cxn>
                  <a:cxn ang="T13">
                    <a:pos x="T6" y="T7"/>
                  </a:cxn>
                  <a:cxn ang="T14">
                    <a:pos x="T8" y="T9"/>
                  </a:cxn>
                </a:cxnLst>
                <a:rect l="T15" t="T16" r="T17" b="T18"/>
                <a:pathLst>
                  <a:path w="2368" h="4240">
                    <a:moveTo>
                      <a:pt x="689" y="4240"/>
                    </a:moveTo>
                    <a:cubicBezTo>
                      <a:pt x="572" y="3564"/>
                      <a:pt x="116" y="704"/>
                      <a:pt x="0" y="0"/>
                    </a:cubicBezTo>
                    <a:cubicBezTo>
                      <a:pt x="516" y="0"/>
                      <a:pt x="1918" y="0"/>
                      <a:pt x="2360" y="0"/>
                    </a:cubicBezTo>
                    <a:cubicBezTo>
                      <a:pt x="2360" y="1164"/>
                      <a:pt x="2368" y="3368"/>
                      <a:pt x="2368" y="3652"/>
                    </a:cubicBezTo>
                    <a:cubicBezTo>
                      <a:pt x="1545" y="3937"/>
                      <a:pt x="689" y="4240"/>
                      <a:pt x="689" y="4240"/>
                    </a:cubicBezTo>
                    <a:close/>
                  </a:path>
                </a:pathLst>
              </a:custGeom>
              <a:solidFill>
                <a:srgbClr val="CC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4813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7" y="166"/>
                <a:ext cx="2019"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35" name="Line 8"/>
            <p:cNvSpPr>
              <a:spLocks noChangeShapeType="1"/>
            </p:cNvSpPr>
            <p:nvPr/>
          </p:nvSpPr>
          <p:spPr bwMode="ltGray">
            <a:xfrm>
              <a:off x="277" y="912"/>
              <a:ext cx="5531"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8132" name="Rectangle 9"/>
          <p:cNvSpPr>
            <a:spLocks noGrp="1" noChangeArrowheads="1"/>
          </p:cNvSpPr>
          <p:nvPr>
            <p:ph type="subTitle" idx="1"/>
          </p:nvPr>
        </p:nvSpPr>
        <p:spPr>
          <a:xfrm>
            <a:off x="304800" y="1828800"/>
            <a:ext cx="8839200" cy="4561249"/>
          </a:xfrm>
          <a:noFill/>
        </p:spPr>
        <p:txBody>
          <a:bodyPr>
            <a:spAutoFit/>
          </a:bodyPr>
          <a:lstStyle/>
          <a:p>
            <a:pPr marL="609600" indent="-609600">
              <a:buFontTx/>
              <a:buNone/>
            </a:pPr>
            <a:r>
              <a:rPr lang="en-US" b="1" u="sng" dirty="0" smtClean="0"/>
              <a:t>Activity Directions:</a:t>
            </a:r>
          </a:p>
          <a:p>
            <a:pPr marL="609600" indent="-609600">
              <a:buFontTx/>
              <a:buNone/>
            </a:pPr>
            <a:r>
              <a:rPr lang="en-US" b="1" dirty="0" smtClean="0"/>
              <a:t>Orange -</a:t>
            </a:r>
            <a:r>
              <a:rPr lang="en-US" sz="2800" b="1" dirty="0" smtClean="0"/>
              <a:t> </a:t>
            </a:r>
            <a:r>
              <a:rPr lang="en-US" sz="2800" b="1" i="1" dirty="0" smtClean="0"/>
              <a:t>What did you learn?  </a:t>
            </a:r>
          </a:p>
          <a:p>
            <a:pPr marL="609600" indent="-609600">
              <a:buFontTx/>
              <a:buNone/>
            </a:pPr>
            <a:r>
              <a:rPr lang="en-US" b="1" dirty="0" smtClean="0"/>
              <a:t>Green -</a:t>
            </a:r>
            <a:r>
              <a:rPr lang="en-US" sz="2800" b="1" dirty="0" smtClean="0"/>
              <a:t>  </a:t>
            </a:r>
            <a:r>
              <a:rPr lang="en-US" sz="2800" b="1" i="1" dirty="0" smtClean="0"/>
              <a:t>What excites you about the research?</a:t>
            </a:r>
          </a:p>
          <a:p>
            <a:pPr marL="609600" indent="-609600">
              <a:buFontTx/>
              <a:buNone/>
            </a:pPr>
            <a:r>
              <a:rPr lang="en-US" b="1" dirty="0" smtClean="0"/>
              <a:t>Blue -</a:t>
            </a:r>
            <a:r>
              <a:rPr lang="en-US" sz="2800" b="1" dirty="0" smtClean="0"/>
              <a:t> </a:t>
            </a:r>
            <a:r>
              <a:rPr lang="en-US" sz="2800" b="1" i="1" dirty="0" smtClean="0"/>
              <a:t>What do you want to know more about?</a:t>
            </a:r>
          </a:p>
          <a:p>
            <a:pPr marL="609600" indent="-609600">
              <a:buFontTx/>
              <a:buNone/>
            </a:pPr>
            <a:r>
              <a:rPr lang="en-US" b="1" dirty="0" smtClean="0"/>
              <a:t>White -</a:t>
            </a:r>
            <a:r>
              <a:rPr lang="en-US" sz="2800" b="1" dirty="0" smtClean="0"/>
              <a:t> </a:t>
            </a:r>
            <a:r>
              <a:rPr lang="en-US" sz="2800" b="1" i="1" dirty="0" smtClean="0"/>
              <a:t>How does this relate to your role as an educator?</a:t>
            </a:r>
            <a:r>
              <a:rPr lang="en-US" sz="2800" b="1" dirty="0" smtClean="0"/>
              <a:t> </a:t>
            </a:r>
          </a:p>
          <a:p>
            <a:pPr marL="609600" indent="-609600">
              <a:buFontTx/>
              <a:buNone/>
            </a:pPr>
            <a:r>
              <a:rPr lang="en-US" b="1" dirty="0" smtClean="0"/>
              <a:t>Red -</a:t>
            </a:r>
            <a:r>
              <a:rPr lang="en-US" sz="2800" b="1" dirty="0" smtClean="0"/>
              <a:t> </a:t>
            </a:r>
            <a:r>
              <a:rPr lang="en-US" sz="2800" b="1" i="1" dirty="0" smtClean="0"/>
              <a:t>What will you do with this information?  </a:t>
            </a:r>
            <a:r>
              <a:rPr lang="en-US" sz="2800" b="1" dirty="0" smtClean="0"/>
              <a:t> </a:t>
            </a:r>
          </a:p>
          <a:p>
            <a:pPr marL="609600" indent="-609600">
              <a:buFontTx/>
              <a:buNone/>
            </a:pPr>
            <a:r>
              <a:rPr lang="en-US" b="1" dirty="0" smtClean="0"/>
              <a:t>Yellow -</a:t>
            </a:r>
            <a:r>
              <a:rPr lang="en-US" sz="2800" b="1" dirty="0" smtClean="0"/>
              <a:t> </a:t>
            </a:r>
            <a:r>
              <a:rPr lang="en-US" sz="2800" b="1" i="1" dirty="0" smtClean="0"/>
              <a:t>free choice</a:t>
            </a:r>
            <a:r>
              <a:rPr lang="en-US" sz="2800" b="1" dirty="0" smtClean="0"/>
              <a:t> </a:t>
            </a:r>
            <a:endParaRPr lang="en-US" sz="2800" b="1" u="sng" dirty="0" smtClean="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4" name="Object 2"/>
          <p:cNvGraphicFramePr>
            <a:graphicFrameLocks noChangeAspect="1"/>
          </p:cNvGraphicFramePr>
          <p:nvPr/>
        </p:nvGraphicFramePr>
        <p:xfrm>
          <a:off x="2895600" y="1676400"/>
          <a:ext cx="6629400" cy="4892675"/>
        </p:xfrm>
        <a:graphic>
          <a:graphicData uri="http://schemas.openxmlformats.org/presentationml/2006/ole">
            <mc:AlternateContent xmlns:mc="http://schemas.openxmlformats.org/markup-compatibility/2006">
              <mc:Choice xmlns:v="urn:schemas-microsoft-com:vml" Requires="v">
                <p:oleObj spid="_x0000_s49223" name="Document" r:id="rId4" imgW="7322726" imgH="5403615" progId="Word.Document.8">
                  <p:embed/>
                </p:oleObj>
              </mc:Choice>
              <mc:Fallback>
                <p:oleObj name="Document" r:id="rId4" imgW="7322726" imgH="5403615"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1676400"/>
                        <a:ext cx="6629400" cy="489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9155" name="Group 3"/>
          <p:cNvGrpSpPr>
            <a:grpSpLocks/>
          </p:cNvGrpSpPr>
          <p:nvPr/>
        </p:nvGrpSpPr>
        <p:grpSpPr bwMode="auto">
          <a:xfrm>
            <a:off x="-76200" y="1143000"/>
            <a:ext cx="8977313" cy="609600"/>
            <a:chOff x="-48" y="711"/>
            <a:chExt cx="5655" cy="384"/>
          </a:xfrm>
        </p:grpSpPr>
        <p:sp>
          <p:nvSpPr>
            <p:cNvPr id="49163" name="Line 4"/>
            <p:cNvSpPr>
              <a:spLocks noChangeShapeType="1"/>
            </p:cNvSpPr>
            <p:nvPr/>
          </p:nvSpPr>
          <p:spPr bwMode="auto">
            <a:xfrm>
              <a:off x="-48" y="903"/>
              <a:ext cx="5328" cy="0"/>
            </a:xfrm>
            <a:prstGeom prst="line">
              <a:avLst/>
            </a:prstGeom>
            <a:noFill/>
            <a:ln w="38100">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9164" name="Group 5"/>
            <p:cNvGrpSpPr>
              <a:grpSpLocks/>
            </p:cNvGrpSpPr>
            <p:nvPr/>
          </p:nvGrpSpPr>
          <p:grpSpPr bwMode="auto">
            <a:xfrm>
              <a:off x="4224" y="711"/>
              <a:ext cx="1383" cy="384"/>
              <a:chOff x="4255" y="384"/>
              <a:chExt cx="1383" cy="384"/>
            </a:xfrm>
          </p:grpSpPr>
          <p:sp>
            <p:nvSpPr>
              <p:cNvPr id="49165" name="Oval 6"/>
              <p:cNvSpPr>
                <a:spLocks noChangeArrowheads="1"/>
              </p:cNvSpPr>
              <p:nvPr/>
            </p:nvSpPr>
            <p:spPr bwMode="auto">
              <a:xfrm>
                <a:off x="4255" y="384"/>
                <a:ext cx="384" cy="384"/>
              </a:xfrm>
              <a:prstGeom prst="ellipse">
                <a:avLst/>
              </a:prstGeom>
              <a:solidFill>
                <a:schemeClr val="accent2"/>
              </a:solidFill>
              <a:ln w="28575">
                <a:solidFill>
                  <a:srgbClr val="B2B2B2"/>
                </a:solidFill>
                <a:round/>
                <a:headEnd/>
                <a:tailEnd/>
              </a:ln>
            </p:spPr>
            <p:txBody>
              <a:bodyPr wrap="none" anchor="ctr"/>
              <a:lstStyle/>
              <a:p>
                <a:endParaRPr lang="en-US"/>
              </a:p>
            </p:txBody>
          </p:sp>
          <p:sp>
            <p:nvSpPr>
              <p:cNvPr id="49166" name="Oval 7"/>
              <p:cNvSpPr>
                <a:spLocks noChangeArrowheads="1"/>
              </p:cNvSpPr>
              <p:nvPr/>
            </p:nvSpPr>
            <p:spPr bwMode="auto">
              <a:xfrm>
                <a:off x="4754" y="384"/>
                <a:ext cx="384" cy="384"/>
              </a:xfrm>
              <a:prstGeom prst="ellipse">
                <a:avLst/>
              </a:prstGeom>
              <a:solidFill>
                <a:srgbClr val="CC0033"/>
              </a:solidFill>
              <a:ln w="28575">
                <a:solidFill>
                  <a:srgbClr val="B2B2B2"/>
                </a:solidFill>
                <a:round/>
                <a:headEnd/>
                <a:tailEnd/>
              </a:ln>
            </p:spPr>
            <p:txBody>
              <a:bodyPr wrap="none" anchor="ctr"/>
              <a:lstStyle/>
              <a:p>
                <a:endParaRPr lang="en-US"/>
              </a:p>
            </p:txBody>
          </p:sp>
          <p:sp>
            <p:nvSpPr>
              <p:cNvPr id="49167" name="Oval 8"/>
              <p:cNvSpPr>
                <a:spLocks noChangeArrowheads="1"/>
              </p:cNvSpPr>
              <p:nvPr/>
            </p:nvSpPr>
            <p:spPr bwMode="auto">
              <a:xfrm>
                <a:off x="5254" y="384"/>
                <a:ext cx="384" cy="384"/>
              </a:xfrm>
              <a:prstGeom prst="ellipse">
                <a:avLst/>
              </a:prstGeom>
              <a:solidFill>
                <a:schemeClr val="folHlink"/>
              </a:solidFill>
              <a:ln w="28575">
                <a:solidFill>
                  <a:srgbClr val="B2B2B2"/>
                </a:solidFill>
                <a:round/>
                <a:headEnd/>
                <a:tailEnd/>
              </a:ln>
            </p:spPr>
            <p:txBody>
              <a:bodyPr wrap="none" anchor="ctr"/>
              <a:lstStyle/>
              <a:p>
                <a:endParaRPr lang="en-US"/>
              </a:p>
            </p:txBody>
          </p:sp>
        </p:grpSp>
      </p:grpSp>
      <p:grpSp>
        <p:nvGrpSpPr>
          <p:cNvPr id="49156" name="Group 9"/>
          <p:cNvGrpSpPr>
            <a:grpSpLocks/>
          </p:cNvGrpSpPr>
          <p:nvPr/>
        </p:nvGrpSpPr>
        <p:grpSpPr bwMode="auto">
          <a:xfrm>
            <a:off x="-42863" y="-120650"/>
            <a:ext cx="4948238" cy="6937375"/>
            <a:chOff x="-27" y="-76"/>
            <a:chExt cx="3117" cy="4370"/>
          </a:xfrm>
        </p:grpSpPr>
        <p:sp>
          <p:nvSpPr>
            <p:cNvPr id="49158" name="Freeform 10"/>
            <p:cNvSpPr>
              <a:spLocks/>
            </p:cNvSpPr>
            <p:nvPr/>
          </p:nvSpPr>
          <p:spPr bwMode="ltGray">
            <a:xfrm>
              <a:off x="-17" y="9"/>
              <a:ext cx="3088" cy="4204"/>
            </a:xfrm>
            <a:custGeom>
              <a:avLst/>
              <a:gdLst>
                <a:gd name="T0" fmla="*/ 0 w 3088"/>
                <a:gd name="T1" fmla="*/ 0 h 4204"/>
                <a:gd name="T2" fmla="*/ 3088 w 3088"/>
                <a:gd name="T3" fmla="*/ 0 h 4204"/>
                <a:gd name="T4" fmla="*/ 2004 w 3088"/>
                <a:gd name="T5" fmla="*/ 4204 h 4204"/>
                <a:gd name="T6" fmla="*/ 8 w 3088"/>
                <a:gd name="T7" fmla="*/ 3709 h 4204"/>
                <a:gd name="T8" fmla="*/ 0 w 3088"/>
                <a:gd name="T9" fmla="*/ 0 h 4204"/>
                <a:gd name="T10" fmla="*/ 0 60000 65536"/>
                <a:gd name="T11" fmla="*/ 0 60000 65536"/>
                <a:gd name="T12" fmla="*/ 0 60000 65536"/>
                <a:gd name="T13" fmla="*/ 0 60000 65536"/>
                <a:gd name="T14" fmla="*/ 0 60000 65536"/>
                <a:gd name="T15" fmla="*/ 0 w 3088"/>
                <a:gd name="T16" fmla="*/ 0 h 4204"/>
                <a:gd name="T17" fmla="*/ 3088 w 3088"/>
                <a:gd name="T18" fmla="*/ 4204 h 4204"/>
              </a:gdLst>
              <a:ahLst/>
              <a:cxnLst>
                <a:cxn ang="T10">
                  <a:pos x="T0" y="T1"/>
                </a:cxn>
                <a:cxn ang="T11">
                  <a:pos x="T2" y="T3"/>
                </a:cxn>
                <a:cxn ang="T12">
                  <a:pos x="T4" y="T5"/>
                </a:cxn>
                <a:cxn ang="T13">
                  <a:pos x="T6" y="T7"/>
                </a:cxn>
                <a:cxn ang="T14">
                  <a:pos x="T8" y="T9"/>
                </a:cxn>
              </a:cxnLst>
              <a:rect l="T15" t="T16" r="T17" b="T18"/>
              <a:pathLst>
                <a:path w="3088" h="4204">
                  <a:moveTo>
                    <a:pt x="0" y="0"/>
                  </a:moveTo>
                  <a:lnTo>
                    <a:pt x="3088" y="0"/>
                  </a:lnTo>
                  <a:lnTo>
                    <a:pt x="2004" y="4204"/>
                  </a:lnTo>
                  <a:lnTo>
                    <a:pt x="8" y="3709"/>
                  </a:lnTo>
                  <a:lnTo>
                    <a:pt x="0" y="0"/>
                  </a:lnTo>
                  <a:close/>
                </a:path>
              </a:pathLst>
            </a:custGeom>
            <a:solidFill>
              <a:srgbClr val="A500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59" name="Freeform 11"/>
            <p:cNvSpPr>
              <a:spLocks/>
            </p:cNvSpPr>
            <p:nvPr/>
          </p:nvSpPr>
          <p:spPr bwMode="ltGray">
            <a:xfrm>
              <a:off x="-26" y="9"/>
              <a:ext cx="3114" cy="4008"/>
            </a:xfrm>
            <a:custGeom>
              <a:avLst/>
              <a:gdLst>
                <a:gd name="T0" fmla="*/ 0 w 3114"/>
                <a:gd name="T1" fmla="*/ 0 h 4008"/>
                <a:gd name="T2" fmla="*/ 3114 w 3114"/>
                <a:gd name="T3" fmla="*/ 0 h 4008"/>
                <a:gd name="T4" fmla="*/ 2060 w 3114"/>
                <a:gd name="T5" fmla="*/ 4008 h 4008"/>
                <a:gd name="T6" fmla="*/ 9 w 3114"/>
                <a:gd name="T7" fmla="*/ 2924 h 4008"/>
                <a:gd name="T8" fmla="*/ 0 w 3114"/>
                <a:gd name="T9" fmla="*/ 0 h 4008"/>
                <a:gd name="T10" fmla="*/ 0 60000 65536"/>
                <a:gd name="T11" fmla="*/ 0 60000 65536"/>
                <a:gd name="T12" fmla="*/ 0 60000 65536"/>
                <a:gd name="T13" fmla="*/ 0 60000 65536"/>
                <a:gd name="T14" fmla="*/ 0 60000 65536"/>
                <a:gd name="T15" fmla="*/ 0 w 3114"/>
                <a:gd name="T16" fmla="*/ 0 h 4008"/>
                <a:gd name="T17" fmla="*/ 3114 w 3114"/>
                <a:gd name="T18" fmla="*/ 4008 h 4008"/>
              </a:gdLst>
              <a:ahLst/>
              <a:cxnLst>
                <a:cxn ang="T10">
                  <a:pos x="T0" y="T1"/>
                </a:cxn>
                <a:cxn ang="T11">
                  <a:pos x="T2" y="T3"/>
                </a:cxn>
                <a:cxn ang="T12">
                  <a:pos x="T4" y="T5"/>
                </a:cxn>
                <a:cxn ang="T13">
                  <a:pos x="T6" y="T7"/>
                </a:cxn>
                <a:cxn ang="T14">
                  <a:pos x="T8" y="T9"/>
                </a:cxn>
              </a:cxnLst>
              <a:rect l="T15" t="T16" r="T17" b="T18"/>
              <a:pathLst>
                <a:path w="3114" h="4008">
                  <a:moveTo>
                    <a:pt x="0" y="0"/>
                  </a:moveTo>
                  <a:cubicBezTo>
                    <a:pt x="477" y="0"/>
                    <a:pt x="2682" y="0"/>
                    <a:pt x="3114" y="0"/>
                  </a:cubicBezTo>
                  <a:cubicBezTo>
                    <a:pt x="2967" y="567"/>
                    <a:pt x="2293" y="3080"/>
                    <a:pt x="2060" y="4008"/>
                  </a:cubicBezTo>
                  <a:cubicBezTo>
                    <a:pt x="1807" y="3973"/>
                    <a:pt x="768" y="3962"/>
                    <a:pt x="9" y="2924"/>
                  </a:cubicBezTo>
                  <a:cubicBezTo>
                    <a:pt x="0" y="2244"/>
                    <a:pt x="0" y="506"/>
                    <a:pt x="0" y="0"/>
                  </a:cubicBezTo>
                  <a:close/>
                </a:path>
              </a:pathLst>
            </a:custGeom>
            <a:solidFill>
              <a:srgbClr val="CC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60" name="Freeform 12"/>
            <p:cNvSpPr>
              <a:spLocks/>
            </p:cNvSpPr>
            <p:nvPr/>
          </p:nvSpPr>
          <p:spPr bwMode="black">
            <a:xfrm>
              <a:off x="-27" y="0"/>
              <a:ext cx="3117" cy="921"/>
            </a:xfrm>
            <a:custGeom>
              <a:avLst/>
              <a:gdLst>
                <a:gd name="T0" fmla="*/ 1 w 3117"/>
                <a:gd name="T1" fmla="*/ 0 h 921"/>
                <a:gd name="T2" fmla="*/ 3117 w 3117"/>
                <a:gd name="T3" fmla="*/ 0 h 921"/>
                <a:gd name="T4" fmla="*/ 2871 w 3117"/>
                <a:gd name="T5" fmla="*/ 918 h 921"/>
                <a:gd name="T6" fmla="*/ 0 w 3117"/>
                <a:gd name="T7" fmla="*/ 921 h 921"/>
                <a:gd name="T8" fmla="*/ 1 w 3117"/>
                <a:gd name="T9" fmla="*/ 0 h 921"/>
                <a:gd name="T10" fmla="*/ 0 60000 65536"/>
                <a:gd name="T11" fmla="*/ 0 60000 65536"/>
                <a:gd name="T12" fmla="*/ 0 60000 65536"/>
                <a:gd name="T13" fmla="*/ 0 60000 65536"/>
                <a:gd name="T14" fmla="*/ 0 60000 65536"/>
                <a:gd name="T15" fmla="*/ 0 w 3117"/>
                <a:gd name="T16" fmla="*/ 0 h 921"/>
                <a:gd name="T17" fmla="*/ 3117 w 3117"/>
                <a:gd name="T18" fmla="*/ 921 h 921"/>
              </a:gdLst>
              <a:ahLst/>
              <a:cxnLst>
                <a:cxn ang="T10">
                  <a:pos x="T0" y="T1"/>
                </a:cxn>
                <a:cxn ang="T11">
                  <a:pos x="T2" y="T3"/>
                </a:cxn>
                <a:cxn ang="T12">
                  <a:pos x="T4" y="T5"/>
                </a:cxn>
                <a:cxn ang="T13">
                  <a:pos x="T6" y="T7"/>
                </a:cxn>
                <a:cxn ang="T14">
                  <a:pos x="T8" y="T9"/>
                </a:cxn>
              </a:cxnLst>
              <a:rect l="T15" t="T16" r="T17" b="T18"/>
              <a:pathLst>
                <a:path w="3117" h="921">
                  <a:moveTo>
                    <a:pt x="1" y="0"/>
                  </a:moveTo>
                  <a:lnTo>
                    <a:pt x="3117" y="0"/>
                  </a:lnTo>
                  <a:lnTo>
                    <a:pt x="2871" y="918"/>
                  </a:lnTo>
                  <a:lnTo>
                    <a:pt x="0" y="921"/>
                  </a:lnTo>
                  <a:lnTo>
                    <a:pt x="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61" name="Rectangle 13"/>
            <p:cNvSpPr>
              <a:spLocks noChangeArrowheads="1"/>
            </p:cNvSpPr>
            <p:nvPr/>
          </p:nvSpPr>
          <p:spPr bwMode="white">
            <a:xfrm rot="872574">
              <a:off x="2523" y="-76"/>
              <a:ext cx="47" cy="437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49162"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 y="175"/>
              <a:ext cx="2636"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157" name="Rectangle 15"/>
          <p:cNvSpPr>
            <a:spLocks noGrp="1" noChangeArrowheads="1"/>
          </p:cNvSpPr>
          <p:nvPr>
            <p:ph type="ctrTitle" idx="4294967295"/>
          </p:nvPr>
        </p:nvSpPr>
        <p:spPr>
          <a:xfrm>
            <a:off x="-304800" y="1981200"/>
            <a:ext cx="4267200" cy="2771775"/>
          </a:xfrm>
        </p:spPr>
        <p:txBody>
          <a:bodyPr anchor="b">
            <a:spAutoFit/>
          </a:bodyPr>
          <a:lstStyle/>
          <a:p>
            <a:pPr eaLnBrk="1" hangingPunct="1"/>
            <a:r>
              <a:rPr lang="en-US" b="1" smtClean="0">
                <a:solidFill>
                  <a:schemeClr val="bg1"/>
                </a:solidFill>
              </a:rPr>
              <a:t>How to Build Successful Learning Communities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2"/>
          <p:cNvGrpSpPr>
            <a:grpSpLocks/>
          </p:cNvGrpSpPr>
          <p:nvPr/>
        </p:nvGrpSpPr>
        <p:grpSpPr bwMode="auto">
          <a:xfrm>
            <a:off x="-609600" y="-762000"/>
            <a:ext cx="9793288" cy="7437438"/>
            <a:chOff x="-361" y="-461"/>
            <a:chExt cx="6169" cy="4685"/>
          </a:xfrm>
        </p:grpSpPr>
        <p:sp>
          <p:nvSpPr>
            <p:cNvPr id="41989" name="Oval 3"/>
            <p:cNvSpPr>
              <a:spLocks noChangeArrowheads="1"/>
            </p:cNvSpPr>
            <p:nvPr/>
          </p:nvSpPr>
          <p:spPr bwMode="ltGray">
            <a:xfrm>
              <a:off x="-361" y="-461"/>
              <a:ext cx="1824" cy="1824"/>
            </a:xfrm>
            <a:prstGeom prst="ellipse">
              <a:avLst/>
            </a:prstGeom>
            <a:noFill/>
            <a:ln w="28575">
              <a:solidFill>
                <a:srgbClr val="FFA7BC"/>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41990" name="Group 4"/>
            <p:cNvGrpSpPr>
              <a:grpSpLocks/>
            </p:cNvGrpSpPr>
            <p:nvPr/>
          </p:nvGrpSpPr>
          <p:grpSpPr bwMode="auto">
            <a:xfrm>
              <a:off x="3424" y="-16"/>
              <a:ext cx="2368" cy="4240"/>
              <a:chOff x="3424" y="-16"/>
              <a:chExt cx="2368" cy="4240"/>
            </a:xfrm>
          </p:grpSpPr>
          <p:sp>
            <p:nvSpPr>
              <p:cNvPr id="41992" name="Freeform 5"/>
              <p:cNvSpPr>
                <a:spLocks/>
              </p:cNvSpPr>
              <p:nvPr/>
            </p:nvSpPr>
            <p:spPr bwMode="ltGray">
              <a:xfrm>
                <a:off x="3424" y="-16"/>
                <a:ext cx="2368" cy="4240"/>
              </a:xfrm>
              <a:custGeom>
                <a:avLst/>
                <a:gdLst>
                  <a:gd name="T0" fmla="*/ 689 w 2368"/>
                  <a:gd name="T1" fmla="*/ 4240 h 4240"/>
                  <a:gd name="T2" fmla="*/ 0 w 2368"/>
                  <a:gd name="T3" fmla="*/ 0 h 4240"/>
                  <a:gd name="T4" fmla="*/ 2360 w 2368"/>
                  <a:gd name="T5" fmla="*/ 0 h 4240"/>
                  <a:gd name="T6" fmla="*/ 2368 w 2368"/>
                  <a:gd name="T7" fmla="*/ 3652 h 4240"/>
                  <a:gd name="T8" fmla="*/ 689 w 2368"/>
                  <a:gd name="T9" fmla="*/ 4240 h 4240"/>
                  <a:gd name="T10" fmla="*/ 0 60000 65536"/>
                  <a:gd name="T11" fmla="*/ 0 60000 65536"/>
                  <a:gd name="T12" fmla="*/ 0 60000 65536"/>
                  <a:gd name="T13" fmla="*/ 0 60000 65536"/>
                  <a:gd name="T14" fmla="*/ 0 60000 65536"/>
                  <a:gd name="T15" fmla="*/ 0 w 2368"/>
                  <a:gd name="T16" fmla="*/ 0 h 4240"/>
                  <a:gd name="T17" fmla="*/ 2368 w 2368"/>
                  <a:gd name="T18" fmla="*/ 4240 h 4240"/>
                </a:gdLst>
                <a:ahLst/>
                <a:cxnLst>
                  <a:cxn ang="T10">
                    <a:pos x="T0" y="T1"/>
                  </a:cxn>
                  <a:cxn ang="T11">
                    <a:pos x="T2" y="T3"/>
                  </a:cxn>
                  <a:cxn ang="T12">
                    <a:pos x="T4" y="T5"/>
                  </a:cxn>
                  <a:cxn ang="T13">
                    <a:pos x="T6" y="T7"/>
                  </a:cxn>
                  <a:cxn ang="T14">
                    <a:pos x="T8" y="T9"/>
                  </a:cxn>
                </a:cxnLst>
                <a:rect l="T15" t="T16" r="T17" b="T18"/>
                <a:pathLst>
                  <a:path w="2368" h="4240">
                    <a:moveTo>
                      <a:pt x="689" y="4240"/>
                    </a:moveTo>
                    <a:cubicBezTo>
                      <a:pt x="572" y="3564"/>
                      <a:pt x="116" y="704"/>
                      <a:pt x="0" y="0"/>
                    </a:cubicBezTo>
                    <a:cubicBezTo>
                      <a:pt x="516" y="0"/>
                      <a:pt x="1918" y="0"/>
                      <a:pt x="2360" y="0"/>
                    </a:cubicBezTo>
                    <a:cubicBezTo>
                      <a:pt x="2360" y="1164"/>
                      <a:pt x="2368" y="3368"/>
                      <a:pt x="2368" y="3652"/>
                    </a:cubicBezTo>
                    <a:cubicBezTo>
                      <a:pt x="1545" y="3937"/>
                      <a:pt x="689" y="4240"/>
                      <a:pt x="689" y="4240"/>
                    </a:cubicBezTo>
                    <a:close/>
                  </a:path>
                </a:pathLst>
              </a:custGeom>
              <a:solidFill>
                <a:srgbClr val="CC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4199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7" y="166"/>
                <a:ext cx="2019"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991" name="Line 7"/>
            <p:cNvSpPr>
              <a:spLocks noChangeShapeType="1"/>
            </p:cNvSpPr>
            <p:nvPr/>
          </p:nvSpPr>
          <p:spPr bwMode="ltGray">
            <a:xfrm>
              <a:off x="277" y="912"/>
              <a:ext cx="5531"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1987" name="Rectangle 8"/>
          <p:cNvSpPr>
            <a:spLocks noGrp="1" noChangeArrowheads="1"/>
          </p:cNvSpPr>
          <p:nvPr>
            <p:ph type="title" idx="4294967295"/>
          </p:nvPr>
        </p:nvSpPr>
        <p:spPr>
          <a:xfrm>
            <a:off x="0" y="304800"/>
            <a:ext cx="6172200" cy="1143000"/>
          </a:xfrm>
        </p:spPr>
        <p:txBody>
          <a:bodyPr/>
          <a:lstStyle/>
          <a:p>
            <a:pPr eaLnBrk="1" hangingPunct="1"/>
            <a:r>
              <a:rPr lang="en-US" b="1" dirty="0" smtClean="0">
                <a:solidFill>
                  <a:schemeClr val="tx1"/>
                </a:solidFill>
              </a:rPr>
              <a:t>Gotcha!</a:t>
            </a:r>
            <a:endParaRPr lang="en-US" sz="4000" b="1" dirty="0" smtClean="0">
              <a:solidFill>
                <a:schemeClr val="tx1"/>
              </a:solidFill>
            </a:endParaRPr>
          </a:p>
        </p:txBody>
      </p:sp>
      <p:sp>
        <p:nvSpPr>
          <p:cNvPr id="41988" name="Rectangle 9"/>
          <p:cNvSpPr>
            <a:spLocks noGrp="1" noChangeArrowheads="1"/>
          </p:cNvSpPr>
          <p:nvPr>
            <p:ph type="subTitle" idx="4294967295"/>
          </p:nvPr>
        </p:nvSpPr>
        <p:spPr>
          <a:xfrm>
            <a:off x="0" y="1447800"/>
            <a:ext cx="7239000" cy="5016758"/>
          </a:xfrm>
        </p:spPr>
        <p:txBody>
          <a:bodyPr>
            <a:spAutoFit/>
          </a:bodyPr>
          <a:lstStyle/>
          <a:p>
            <a:pPr marL="609600" indent="-609600" eaLnBrk="1" hangingPunct="1">
              <a:buFontTx/>
              <a:buNone/>
            </a:pPr>
            <a:r>
              <a:rPr lang="en-US" b="1" u="sng" dirty="0" smtClean="0"/>
              <a:t>Activity Directions: </a:t>
            </a:r>
            <a:endParaRPr lang="en-US" b="1" dirty="0" smtClean="0"/>
          </a:p>
          <a:p>
            <a:pPr marL="609600" indent="-609600" eaLnBrk="1" hangingPunct="1">
              <a:buFontTx/>
              <a:buAutoNum type="arabicPeriod"/>
            </a:pPr>
            <a:r>
              <a:rPr lang="en-US" b="1" dirty="0" smtClean="0"/>
              <a:t>Place your right hand, palm up.</a:t>
            </a:r>
          </a:p>
          <a:p>
            <a:pPr marL="609600" indent="-609600" eaLnBrk="1" hangingPunct="1">
              <a:buFontTx/>
              <a:buAutoNum type="arabicPeriod"/>
            </a:pPr>
            <a:r>
              <a:rPr lang="en-US" b="1" dirty="0" smtClean="0"/>
              <a:t>Place your left index finger above your neighbor’s right hand.</a:t>
            </a:r>
          </a:p>
          <a:p>
            <a:pPr marL="609600" indent="-609600" eaLnBrk="1" hangingPunct="1">
              <a:buFontTx/>
              <a:buAutoNum type="arabicPeriod"/>
            </a:pPr>
            <a:r>
              <a:rPr lang="en-US" b="1" dirty="0" smtClean="0"/>
              <a:t>When you hear the magic word, </a:t>
            </a:r>
          </a:p>
          <a:p>
            <a:pPr marL="569913" lvl="1" indent="0" eaLnBrk="1" hangingPunct="1">
              <a:buNone/>
            </a:pPr>
            <a:r>
              <a:rPr lang="en-US" sz="3200" b="1" dirty="0"/>
              <a:t>t</a:t>
            </a:r>
            <a:r>
              <a:rPr lang="en-US" sz="3200" b="1" dirty="0" smtClean="0"/>
              <a:t>ry to grab your neighbor’s finger </a:t>
            </a:r>
          </a:p>
          <a:p>
            <a:pPr marL="569913" lvl="1" indent="0" eaLnBrk="1" hangingPunct="1">
              <a:buNone/>
            </a:pPr>
            <a:r>
              <a:rPr lang="en-US" sz="3200" b="1" dirty="0"/>
              <a:t>w</a:t>
            </a:r>
            <a:r>
              <a:rPr lang="en-US" sz="3200" b="1" dirty="0" smtClean="0"/>
              <a:t>ithout allowing yours to be grabbed.</a:t>
            </a:r>
            <a:endParaRPr lang="en-US" sz="3200" dirty="0" smtClean="0">
              <a:latin typeface="Times" pitchFamily="18" charset="0"/>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p:nvPr>
        </p:nvSpPr>
        <p:spPr/>
        <p:txBody>
          <a:bodyPr/>
          <a:lstStyle/>
          <a:p>
            <a:endParaRPr lang="en-US" smtClean="0"/>
          </a:p>
        </p:txBody>
      </p:sp>
      <p:sp>
        <p:nvSpPr>
          <p:cNvPr id="50179" name="Rectangle 3"/>
          <p:cNvSpPr>
            <a:spLocks noChangeArrowheads="1"/>
          </p:cNvSpPr>
          <p:nvPr/>
        </p:nvSpPr>
        <p:spPr bwMode="auto">
          <a:xfrm>
            <a:off x="533400" y="990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4400">
                <a:solidFill>
                  <a:schemeClr val="tx2"/>
                </a:solidFill>
              </a:rPr>
              <a:t>Brain Research</a:t>
            </a:r>
          </a:p>
        </p:txBody>
      </p:sp>
      <p:pic>
        <p:nvPicPr>
          <p:cNvPr id="50180" name="Picture 4" descr="ner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200" y="1981200"/>
            <a:ext cx="72120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 Box 5"/>
          <p:cNvSpPr txBox="1">
            <a:spLocks noChangeArrowheads="1"/>
          </p:cNvSpPr>
          <p:nvPr/>
        </p:nvSpPr>
        <p:spPr bwMode="auto">
          <a:xfrm>
            <a:off x="609600" y="5715000"/>
            <a:ext cx="4648200" cy="376238"/>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b="1">
                <a:latin typeface="Times" pitchFamily="18" charset="0"/>
              </a:rPr>
              <a:t>Neurons that fire together, wire together.</a:t>
            </a:r>
          </a:p>
        </p:txBody>
      </p:sp>
      <p:sp>
        <p:nvSpPr>
          <p:cNvPr id="50182" name="Freeform 6"/>
          <p:cNvSpPr>
            <a:spLocks/>
          </p:cNvSpPr>
          <p:nvPr/>
        </p:nvSpPr>
        <p:spPr bwMode="ltGray">
          <a:xfrm>
            <a:off x="0" y="0"/>
            <a:ext cx="9170988" cy="1222375"/>
          </a:xfrm>
          <a:custGeom>
            <a:avLst/>
            <a:gdLst>
              <a:gd name="T0" fmla="*/ 2147483647 w 4986"/>
              <a:gd name="T1" fmla="*/ 1166046405 h 566"/>
              <a:gd name="T2" fmla="*/ 1018343859 w 4986"/>
              <a:gd name="T3" fmla="*/ 2147483647 h 566"/>
              <a:gd name="T4" fmla="*/ 0 w 4986"/>
              <a:gd name="T5" fmla="*/ 0 h 566"/>
              <a:gd name="T6" fmla="*/ 2147483647 w 4986"/>
              <a:gd name="T7" fmla="*/ 0 h 566"/>
              <a:gd name="T8" fmla="*/ 2147483647 w 4986"/>
              <a:gd name="T9" fmla="*/ 1166046405 h 5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86" h="566">
                <a:moveTo>
                  <a:pt x="4917" y="250"/>
                </a:moveTo>
                <a:lnTo>
                  <a:pt x="301" y="566"/>
                </a:lnTo>
                <a:lnTo>
                  <a:pt x="0" y="0"/>
                </a:lnTo>
                <a:lnTo>
                  <a:pt x="4986" y="0"/>
                </a:lnTo>
                <a:lnTo>
                  <a:pt x="4917" y="250"/>
                </a:lnTo>
                <a:close/>
              </a:path>
            </a:pathLst>
          </a:custGeom>
          <a:solidFill>
            <a:srgbClr val="CC0033"/>
          </a:solidFill>
          <a:ln>
            <a:noFill/>
          </a:ln>
          <a:effectLst>
            <a:outerShdw dist="107763" dir="2700000" algn="ctr" rotWithShape="0">
              <a:srgbClr val="B2B2B2"/>
            </a:outerShdw>
          </a:effectLst>
          <a:extLst>
            <a:ext uri="{91240B29-F687-4F45-9708-019B960494DF}">
              <a14:hiddenLine xmlns:a14="http://schemas.microsoft.com/office/drawing/2010/main" w="19050" cap="flat" cmpd="sng">
                <a:solidFill>
                  <a:srgbClr val="000000"/>
                </a:solidFill>
                <a:prstDash val="solid"/>
                <a:round/>
                <a:headEnd/>
                <a:tailEnd/>
              </a14:hiddenLine>
            </a:ext>
          </a:extLst>
        </p:spPr>
        <p:txBody>
          <a:bodyPr wrap="none" anchor="ctr"/>
          <a:lstStyle/>
          <a:p>
            <a:endParaRPr lang="en-US"/>
          </a:p>
        </p:txBody>
      </p:sp>
      <p:pic>
        <p:nvPicPr>
          <p:cNvPr id="5018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 y="122238"/>
            <a:ext cx="32623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627" name="Picture 3" descr="Graphic 1 copy"/>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819400" y="1914525"/>
            <a:ext cx="5257800" cy="4608513"/>
          </a:xfrm>
        </p:spPr>
      </p:pic>
      <p:grpSp>
        <p:nvGrpSpPr>
          <p:cNvPr id="51203" name="Group 5"/>
          <p:cNvGrpSpPr>
            <a:grpSpLocks/>
          </p:cNvGrpSpPr>
          <p:nvPr/>
        </p:nvGrpSpPr>
        <p:grpSpPr bwMode="auto">
          <a:xfrm>
            <a:off x="0" y="-914400"/>
            <a:ext cx="9982200" cy="7769225"/>
            <a:chOff x="0" y="-576"/>
            <a:chExt cx="6288" cy="4894"/>
          </a:xfrm>
        </p:grpSpPr>
        <p:sp>
          <p:nvSpPr>
            <p:cNvPr id="51214" name="Freeform 6"/>
            <p:cNvSpPr>
              <a:spLocks/>
            </p:cNvSpPr>
            <p:nvPr/>
          </p:nvSpPr>
          <p:spPr bwMode="ltGray">
            <a:xfrm>
              <a:off x="0" y="48"/>
              <a:ext cx="1872" cy="4176"/>
            </a:xfrm>
            <a:custGeom>
              <a:avLst/>
              <a:gdLst>
                <a:gd name="T0" fmla="*/ 0 w 1823"/>
                <a:gd name="T1" fmla="*/ 0 h 4204"/>
                <a:gd name="T2" fmla="*/ 2642 w 1823"/>
                <a:gd name="T3" fmla="*/ 0 h 4204"/>
                <a:gd name="T4" fmla="*/ 1072 w 1823"/>
                <a:gd name="T5" fmla="*/ 3828 h 4204"/>
                <a:gd name="T6" fmla="*/ 0 w 1823"/>
                <a:gd name="T7" fmla="*/ 3663 h 4204"/>
                <a:gd name="T8" fmla="*/ 0 w 1823"/>
                <a:gd name="T9" fmla="*/ 0 h 4204"/>
                <a:gd name="T10" fmla="*/ 0 60000 65536"/>
                <a:gd name="T11" fmla="*/ 0 60000 65536"/>
                <a:gd name="T12" fmla="*/ 0 60000 65536"/>
                <a:gd name="T13" fmla="*/ 0 60000 65536"/>
                <a:gd name="T14" fmla="*/ 0 60000 65536"/>
                <a:gd name="T15" fmla="*/ 0 w 1823"/>
                <a:gd name="T16" fmla="*/ 0 h 4204"/>
                <a:gd name="T17" fmla="*/ 1823 w 1823"/>
                <a:gd name="T18" fmla="*/ 4204 h 4204"/>
              </a:gdLst>
              <a:ahLst/>
              <a:cxnLst>
                <a:cxn ang="T10">
                  <a:pos x="T0" y="T1"/>
                </a:cxn>
                <a:cxn ang="T11">
                  <a:pos x="T2" y="T3"/>
                </a:cxn>
                <a:cxn ang="T12">
                  <a:pos x="T4" y="T5"/>
                </a:cxn>
                <a:cxn ang="T13">
                  <a:pos x="T6" y="T7"/>
                </a:cxn>
                <a:cxn ang="T14">
                  <a:pos x="T8" y="T9"/>
                </a:cxn>
              </a:cxnLst>
              <a:rect l="T15" t="T16" r="T17" b="T18"/>
              <a:pathLst>
                <a:path w="1823" h="4204">
                  <a:moveTo>
                    <a:pt x="0" y="0"/>
                  </a:moveTo>
                  <a:lnTo>
                    <a:pt x="1823" y="0"/>
                  </a:lnTo>
                  <a:lnTo>
                    <a:pt x="739" y="4204"/>
                  </a:lnTo>
                  <a:lnTo>
                    <a:pt x="0" y="4023"/>
                  </a:lnTo>
                  <a:lnTo>
                    <a:pt x="0" y="0"/>
                  </a:lnTo>
                  <a:close/>
                </a:path>
              </a:pathLst>
            </a:custGeom>
            <a:solidFill>
              <a:srgbClr val="A500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15" name="Freeform 7"/>
            <p:cNvSpPr>
              <a:spLocks/>
            </p:cNvSpPr>
            <p:nvPr/>
          </p:nvSpPr>
          <p:spPr bwMode="ltGray">
            <a:xfrm>
              <a:off x="0" y="0"/>
              <a:ext cx="1872" cy="4035"/>
            </a:xfrm>
            <a:custGeom>
              <a:avLst/>
              <a:gdLst>
                <a:gd name="T0" fmla="*/ 0 w 1844"/>
                <a:gd name="T1" fmla="*/ 0 h 4026"/>
                <a:gd name="T2" fmla="*/ 2278 w 1844"/>
                <a:gd name="T3" fmla="*/ 3 h 4026"/>
                <a:gd name="T4" fmla="*/ 981 w 1844"/>
                <a:gd name="T5" fmla="*/ 4152 h 4026"/>
                <a:gd name="T6" fmla="*/ 4 w 1844"/>
                <a:gd name="T7" fmla="*/ 3554 h 4026"/>
                <a:gd name="T8" fmla="*/ 0 w 1844"/>
                <a:gd name="T9" fmla="*/ 0 h 4026"/>
                <a:gd name="T10" fmla="*/ 0 60000 65536"/>
                <a:gd name="T11" fmla="*/ 0 60000 65536"/>
                <a:gd name="T12" fmla="*/ 0 60000 65536"/>
                <a:gd name="T13" fmla="*/ 0 60000 65536"/>
                <a:gd name="T14" fmla="*/ 0 60000 65536"/>
                <a:gd name="T15" fmla="*/ 0 w 1844"/>
                <a:gd name="T16" fmla="*/ 0 h 4026"/>
                <a:gd name="T17" fmla="*/ 1844 w 1844"/>
                <a:gd name="T18" fmla="*/ 4026 h 4026"/>
              </a:gdLst>
              <a:ahLst/>
              <a:cxnLst>
                <a:cxn ang="T10">
                  <a:pos x="T0" y="T1"/>
                </a:cxn>
                <a:cxn ang="T11">
                  <a:pos x="T2" y="T3"/>
                </a:cxn>
                <a:cxn ang="T12">
                  <a:pos x="T4" y="T5"/>
                </a:cxn>
                <a:cxn ang="T13">
                  <a:pos x="T6" y="T7"/>
                </a:cxn>
                <a:cxn ang="T14">
                  <a:pos x="T8" y="T9"/>
                </a:cxn>
              </a:cxnLst>
              <a:rect l="T15" t="T16" r="T17" b="T18"/>
              <a:pathLst>
                <a:path w="1844" h="4026">
                  <a:moveTo>
                    <a:pt x="0" y="0"/>
                  </a:moveTo>
                  <a:cubicBezTo>
                    <a:pt x="477" y="0"/>
                    <a:pt x="1412" y="3"/>
                    <a:pt x="1844" y="3"/>
                  </a:cubicBezTo>
                  <a:cubicBezTo>
                    <a:pt x="1697" y="570"/>
                    <a:pt x="1028" y="3098"/>
                    <a:pt x="795" y="4026"/>
                  </a:cubicBezTo>
                  <a:cubicBezTo>
                    <a:pt x="394" y="3803"/>
                    <a:pt x="322" y="3777"/>
                    <a:pt x="4" y="3442"/>
                  </a:cubicBezTo>
                  <a:cubicBezTo>
                    <a:pt x="13" y="2792"/>
                    <a:pt x="0" y="506"/>
                    <a:pt x="0" y="0"/>
                  </a:cubicBezTo>
                  <a:close/>
                </a:path>
              </a:pathLst>
            </a:custGeom>
            <a:solidFill>
              <a:srgbClr val="CC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16" name="Freeform 8"/>
            <p:cNvSpPr>
              <a:spLocks/>
            </p:cNvSpPr>
            <p:nvPr/>
          </p:nvSpPr>
          <p:spPr bwMode="ltGray">
            <a:xfrm>
              <a:off x="0" y="0"/>
              <a:ext cx="1872" cy="768"/>
            </a:xfrm>
            <a:custGeom>
              <a:avLst/>
              <a:gdLst>
                <a:gd name="T0" fmla="*/ 0 w 1872"/>
                <a:gd name="T1" fmla="*/ 2 h 790"/>
                <a:gd name="T2" fmla="*/ 1872 w 1872"/>
                <a:gd name="T3" fmla="*/ 2 h 790"/>
                <a:gd name="T4" fmla="*/ 1664 w 1872"/>
                <a:gd name="T5" fmla="*/ 531 h 790"/>
                <a:gd name="T6" fmla="*/ 0 w 1872"/>
                <a:gd name="T7" fmla="*/ 531 h 790"/>
                <a:gd name="T8" fmla="*/ 0 w 1872"/>
                <a:gd name="T9" fmla="*/ 2 h 790"/>
                <a:gd name="T10" fmla="*/ 0 60000 65536"/>
                <a:gd name="T11" fmla="*/ 0 60000 65536"/>
                <a:gd name="T12" fmla="*/ 0 60000 65536"/>
                <a:gd name="T13" fmla="*/ 0 60000 65536"/>
                <a:gd name="T14" fmla="*/ 0 60000 65536"/>
                <a:gd name="T15" fmla="*/ 0 w 1872"/>
                <a:gd name="T16" fmla="*/ 0 h 790"/>
                <a:gd name="T17" fmla="*/ 1872 w 1872"/>
                <a:gd name="T18" fmla="*/ 790 h 790"/>
              </a:gdLst>
              <a:ahLst/>
              <a:cxnLst>
                <a:cxn ang="T10">
                  <a:pos x="T0" y="T1"/>
                </a:cxn>
                <a:cxn ang="T11">
                  <a:pos x="T2" y="T3"/>
                </a:cxn>
                <a:cxn ang="T12">
                  <a:pos x="T4" y="T5"/>
                </a:cxn>
                <a:cxn ang="T13">
                  <a:pos x="T6" y="T7"/>
                </a:cxn>
                <a:cxn ang="T14">
                  <a:pos x="T8" y="T9"/>
                </a:cxn>
              </a:cxnLst>
              <a:rect l="T15" t="T16" r="T17" b="T18"/>
              <a:pathLst>
                <a:path w="1872" h="790">
                  <a:moveTo>
                    <a:pt x="0" y="2"/>
                  </a:moveTo>
                  <a:cubicBezTo>
                    <a:pt x="281" y="0"/>
                    <a:pt x="959" y="3"/>
                    <a:pt x="1872" y="2"/>
                  </a:cubicBezTo>
                  <a:cubicBezTo>
                    <a:pt x="1822" y="194"/>
                    <a:pt x="1734" y="520"/>
                    <a:pt x="1664" y="790"/>
                  </a:cubicBezTo>
                  <a:cubicBezTo>
                    <a:pt x="877" y="789"/>
                    <a:pt x="272" y="790"/>
                    <a:pt x="0" y="790"/>
                  </a:cubicBezTo>
                  <a:cubicBezTo>
                    <a:pt x="0" y="450"/>
                    <a:pt x="0" y="366"/>
                    <a:pt x="0" y="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17" name="Rectangle 9"/>
            <p:cNvSpPr>
              <a:spLocks noChangeArrowheads="1"/>
            </p:cNvSpPr>
            <p:nvPr/>
          </p:nvSpPr>
          <p:spPr bwMode="ltGray">
            <a:xfrm rot="872574">
              <a:off x="1291" y="-87"/>
              <a:ext cx="57" cy="440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18" name="Line 10"/>
            <p:cNvSpPr>
              <a:spLocks noChangeShapeType="1"/>
            </p:cNvSpPr>
            <p:nvPr/>
          </p:nvSpPr>
          <p:spPr bwMode="ltGray">
            <a:xfrm>
              <a:off x="0" y="768"/>
              <a:ext cx="5424" cy="0"/>
            </a:xfrm>
            <a:prstGeom prst="line">
              <a:avLst/>
            </a:prstGeom>
            <a:noFill/>
            <a:ln w="38100">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121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4"/>
              <a:ext cx="1661"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0" name="Oval 12"/>
            <p:cNvSpPr>
              <a:spLocks noChangeArrowheads="1"/>
            </p:cNvSpPr>
            <p:nvPr/>
          </p:nvSpPr>
          <p:spPr bwMode="ltGray">
            <a:xfrm>
              <a:off x="4464" y="-576"/>
              <a:ext cx="1824" cy="1824"/>
            </a:xfrm>
            <a:prstGeom prst="ellipse">
              <a:avLst/>
            </a:prstGeom>
            <a:noFill/>
            <a:ln w="28575">
              <a:solidFill>
                <a:srgbClr val="E1230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51204" name="Rectangle 13"/>
          <p:cNvSpPr>
            <a:spLocks noGrp="1" noChangeArrowheads="1"/>
          </p:cNvSpPr>
          <p:nvPr>
            <p:ph type="title" idx="4294967295"/>
          </p:nvPr>
        </p:nvSpPr>
        <p:spPr>
          <a:xfrm>
            <a:off x="3048000" y="381000"/>
            <a:ext cx="5943600" cy="1431925"/>
          </a:xfrm>
        </p:spPr>
        <p:txBody>
          <a:bodyPr anchor="b">
            <a:spAutoFit/>
          </a:bodyPr>
          <a:lstStyle/>
          <a:p>
            <a:pPr eaLnBrk="1" hangingPunct="1"/>
            <a:r>
              <a:rPr lang="en-US" b="1" smtClean="0"/>
              <a:t>Learning Community Model</a:t>
            </a:r>
          </a:p>
        </p:txBody>
      </p:sp>
      <p:sp>
        <p:nvSpPr>
          <p:cNvPr id="26638" name="WordArt 14"/>
          <p:cNvSpPr>
            <a:spLocks noChangeArrowheads="1" noChangeShapeType="1" noTextEdit="1"/>
          </p:cNvSpPr>
          <p:nvPr/>
        </p:nvSpPr>
        <p:spPr bwMode="auto">
          <a:xfrm>
            <a:off x="4419600" y="6257925"/>
            <a:ext cx="2190750" cy="2952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b="1" kern="10">
                <a:solidFill>
                  <a:srgbClr val="000000"/>
                </a:solidFill>
                <a:effectLst>
                  <a:outerShdw dist="45791" dir="2021404" algn="ctr" rotWithShape="0">
                    <a:srgbClr val="B2B2B2">
                      <a:alpha val="79999"/>
                    </a:srgbClr>
                  </a:outerShdw>
                </a:effectLst>
                <a:latin typeface="Times New Roman"/>
                <a:cs typeface="Times New Roman"/>
              </a:rPr>
              <a:t>Experiences</a:t>
            </a:r>
          </a:p>
        </p:txBody>
      </p:sp>
      <p:sp>
        <p:nvSpPr>
          <p:cNvPr id="26639" name="WordArt 15"/>
          <p:cNvSpPr>
            <a:spLocks noChangeArrowheads="1" noChangeShapeType="1" noTextEdit="1"/>
          </p:cNvSpPr>
          <p:nvPr/>
        </p:nvSpPr>
        <p:spPr bwMode="auto">
          <a:xfrm rot="-5400000">
            <a:off x="2266950" y="4838700"/>
            <a:ext cx="2181225" cy="2952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b="1" kern="10">
                <a:solidFill>
                  <a:srgbClr val="000000"/>
                </a:solidFill>
                <a:effectLst>
                  <a:outerShdw dist="45791" dir="2021404" algn="ctr" rotWithShape="0">
                    <a:srgbClr val="B2B2B2">
                      <a:alpha val="79999"/>
                    </a:srgbClr>
                  </a:outerShdw>
                </a:effectLst>
                <a:latin typeface="Times New Roman"/>
                <a:cs typeface="Times New Roman"/>
              </a:rPr>
              <a:t>Shared Memberships</a:t>
            </a:r>
          </a:p>
        </p:txBody>
      </p:sp>
      <p:sp>
        <p:nvSpPr>
          <p:cNvPr id="26640" name="WordArt 16"/>
          <p:cNvSpPr>
            <a:spLocks noChangeArrowheads="1" noChangeShapeType="1" noTextEdit="1"/>
          </p:cNvSpPr>
          <p:nvPr/>
        </p:nvSpPr>
        <p:spPr bwMode="auto">
          <a:xfrm rot="-5400000">
            <a:off x="3643312" y="4824413"/>
            <a:ext cx="1628775"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b="1" kern="10">
                <a:solidFill>
                  <a:srgbClr val="000000"/>
                </a:solidFill>
                <a:effectLst>
                  <a:outerShdw dist="45791" dir="2021404" algn="ctr" rotWithShape="0">
                    <a:srgbClr val="B2B2B2">
                      <a:alpha val="79999"/>
                    </a:srgbClr>
                  </a:outerShdw>
                </a:effectLst>
                <a:latin typeface="Times New Roman"/>
                <a:cs typeface="Times New Roman"/>
              </a:rPr>
              <a:t>Shared Purpose</a:t>
            </a:r>
          </a:p>
        </p:txBody>
      </p:sp>
      <p:sp>
        <p:nvSpPr>
          <p:cNvPr id="26641" name="WordArt 17"/>
          <p:cNvSpPr>
            <a:spLocks noChangeArrowheads="1" noChangeShapeType="1" noTextEdit="1"/>
          </p:cNvSpPr>
          <p:nvPr/>
        </p:nvSpPr>
        <p:spPr bwMode="auto">
          <a:xfrm rot="-5400000">
            <a:off x="4743450" y="4914900"/>
            <a:ext cx="1476375" cy="2952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b="1" kern="10">
                <a:solidFill>
                  <a:srgbClr val="000000"/>
                </a:solidFill>
                <a:effectLst>
                  <a:outerShdw dist="45791" dir="2021404" algn="ctr" rotWithShape="0">
                    <a:srgbClr val="B2B2B2">
                      <a:alpha val="79999"/>
                    </a:srgbClr>
                  </a:outerShdw>
                </a:effectLst>
                <a:latin typeface="Times New Roman"/>
                <a:cs typeface="Times New Roman"/>
              </a:rPr>
              <a:t>Shared Norms</a:t>
            </a:r>
          </a:p>
        </p:txBody>
      </p:sp>
      <p:sp>
        <p:nvSpPr>
          <p:cNvPr id="26642" name="WordArt 18"/>
          <p:cNvSpPr>
            <a:spLocks noChangeArrowheads="1" noChangeShapeType="1" noTextEdit="1"/>
          </p:cNvSpPr>
          <p:nvPr/>
        </p:nvSpPr>
        <p:spPr bwMode="auto">
          <a:xfrm rot="-5400000">
            <a:off x="5862638" y="4967287"/>
            <a:ext cx="1371600" cy="2952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b="1" kern="10">
                <a:solidFill>
                  <a:srgbClr val="000000"/>
                </a:solidFill>
                <a:effectLst>
                  <a:outerShdw dist="45791" dir="2021404" algn="ctr" rotWithShape="0">
                    <a:srgbClr val="B2B2B2">
                      <a:alpha val="79999"/>
                    </a:srgbClr>
                  </a:outerShdw>
                </a:effectLst>
                <a:latin typeface="Times New Roman"/>
                <a:cs typeface="Times New Roman"/>
              </a:rPr>
              <a:t>Shared Skills</a:t>
            </a:r>
          </a:p>
        </p:txBody>
      </p:sp>
      <p:sp>
        <p:nvSpPr>
          <p:cNvPr id="26643" name="WordArt 19"/>
          <p:cNvSpPr>
            <a:spLocks noChangeArrowheads="1" noChangeShapeType="1" noTextEdit="1"/>
          </p:cNvSpPr>
          <p:nvPr/>
        </p:nvSpPr>
        <p:spPr bwMode="auto">
          <a:xfrm rot="-5400000">
            <a:off x="6624638" y="4891087"/>
            <a:ext cx="1828800" cy="2952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b="1" kern="10">
                <a:solidFill>
                  <a:srgbClr val="000000"/>
                </a:solidFill>
                <a:effectLst>
                  <a:outerShdw dist="45791" dir="2021404" algn="ctr" rotWithShape="0">
                    <a:srgbClr val="B2B2B2">
                      <a:alpha val="79999"/>
                    </a:srgbClr>
                  </a:outerShdw>
                </a:effectLst>
                <a:latin typeface="Times New Roman"/>
                <a:cs typeface="Times New Roman"/>
              </a:rPr>
              <a:t>Shared Outcomes</a:t>
            </a:r>
          </a:p>
        </p:txBody>
      </p:sp>
      <p:sp>
        <p:nvSpPr>
          <p:cNvPr id="26644" name="WordArt 20"/>
          <p:cNvSpPr>
            <a:spLocks noChangeArrowheads="1" noChangeShapeType="1" noTextEdit="1"/>
          </p:cNvSpPr>
          <p:nvPr/>
        </p:nvSpPr>
        <p:spPr bwMode="auto">
          <a:xfrm>
            <a:off x="3124200" y="3448050"/>
            <a:ext cx="4648200" cy="2952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2000" b="1" kern="10">
                <a:solidFill>
                  <a:srgbClr val="000000"/>
                </a:solidFill>
                <a:effectLst>
                  <a:outerShdw dist="45791" dir="2021404" algn="ctr" rotWithShape="0">
                    <a:srgbClr val="B2B2B2">
                      <a:alpha val="79999"/>
                    </a:srgbClr>
                  </a:outerShdw>
                </a:effectLst>
                <a:latin typeface="Times New Roman"/>
                <a:cs typeface="Times New Roman"/>
              </a:rPr>
              <a:t>Relationships, Relevance, &amp; Rigor</a:t>
            </a:r>
          </a:p>
        </p:txBody>
      </p:sp>
      <p:sp>
        <p:nvSpPr>
          <p:cNvPr id="26645" name="WordArt 21"/>
          <p:cNvSpPr>
            <a:spLocks noChangeArrowheads="1" noChangeShapeType="1" noTextEdit="1"/>
          </p:cNvSpPr>
          <p:nvPr/>
        </p:nvSpPr>
        <p:spPr bwMode="auto">
          <a:xfrm>
            <a:off x="3657600" y="2066925"/>
            <a:ext cx="1676400" cy="12573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71431"/>
              </a:avLst>
            </a:prstTxWarp>
          </a:bodyPr>
          <a:lstStyle/>
          <a:p>
            <a:pPr algn="ctr"/>
            <a:r>
              <a:rPr lang="en-US" sz="2000" b="1" kern="10">
                <a:solidFill>
                  <a:srgbClr val="000000"/>
                </a:solidFill>
                <a:effectLst>
                  <a:outerShdw dist="45791" dir="2021404" algn="ctr" rotWithShape="0">
                    <a:srgbClr val="B2B2B2">
                      <a:alpha val="79999"/>
                    </a:srgbClr>
                  </a:outerShdw>
                </a:effectLst>
                <a:latin typeface="Times New Roman"/>
                <a:cs typeface="Times New Roman"/>
              </a:rPr>
              <a:t>Individual   &amp;</a:t>
            </a:r>
          </a:p>
        </p:txBody>
      </p:sp>
      <p:sp>
        <p:nvSpPr>
          <p:cNvPr id="26646" name="WordArt 22"/>
          <p:cNvSpPr>
            <a:spLocks noChangeArrowheads="1" noChangeShapeType="1" noTextEdit="1"/>
          </p:cNvSpPr>
          <p:nvPr/>
        </p:nvSpPr>
        <p:spPr bwMode="auto">
          <a:xfrm>
            <a:off x="5562600" y="2105025"/>
            <a:ext cx="1905000" cy="1485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Down">
              <a:avLst>
                <a:gd name="adj" fmla="val 28569"/>
              </a:avLst>
            </a:prstTxWarp>
          </a:bodyPr>
          <a:lstStyle/>
          <a:p>
            <a:pPr algn="ctr"/>
            <a:r>
              <a:rPr lang="en-US" sz="2000" b="1" kern="10">
                <a:solidFill>
                  <a:srgbClr val="000000"/>
                </a:solidFill>
                <a:effectLst>
                  <a:outerShdw dist="45791" dir="2021404" algn="ctr" rotWithShape="0">
                    <a:srgbClr val="B2B2B2">
                      <a:alpha val="79999"/>
                    </a:srgbClr>
                  </a:outerShdw>
                </a:effectLst>
                <a:latin typeface="Times New Roman"/>
                <a:cs typeface="Times New Roman"/>
              </a:rPr>
              <a:t>Group  Success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66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0" fill="hold" grpId="0" nodeType="clickEffect">
                                  <p:stCondLst>
                                    <p:cond delay="0"/>
                                  </p:stCondLst>
                                  <p:childTnLst>
                                    <p:set>
                                      <p:cBhvr>
                                        <p:cTn id="10" dur="1" fill="hold">
                                          <p:stCondLst>
                                            <p:cond delay="499"/>
                                          </p:stCondLst>
                                        </p:cTn>
                                        <p:tgtEl>
                                          <p:spTgt spid="2663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0" fill="hold" grpId="0" nodeType="clickEffect">
                                  <p:stCondLst>
                                    <p:cond delay="0"/>
                                  </p:stCondLst>
                                  <p:childTnLst>
                                    <p:set>
                                      <p:cBhvr>
                                        <p:cTn id="14" dur="1" fill="hold">
                                          <p:stCondLst>
                                            <p:cond delay="499"/>
                                          </p:stCondLst>
                                        </p:cTn>
                                        <p:tgtEl>
                                          <p:spTgt spid="2663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0" fill="hold" grpId="0" nodeType="clickEffect">
                                  <p:stCondLst>
                                    <p:cond delay="0"/>
                                  </p:stCondLst>
                                  <p:childTnLst>
                                    <p:set>
                                      <p:cBhvr>
                                        <p:cTn id="18" dur="1" fill="hold">
                                          <p:stCondLst>
                                            <p:cond delay="499"/>
                                          </p:stCondLst>
                                        </p:cTn>
                                        <p:tgtEl>
                                          <p:spTgt spid="2664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0" fill="hold" grpId="0" nodeType="clickEffect">
                                  <p:stCondLst>
                                    <p:cond delay="0"/>
                                  </p:stCondLst>
                                  <p:childTnLst>
                                    <p:set>
                                      <p:cBhvr>
                                        <p:cTn id="22" dur="1" fill="hold">
                                          <p:stCondLst>
                                            <p:cond delay="499"/>
                                          </p:stCondLst>
                                        </p:cTn>
                                        <p:tgtEl>
                                          <p:spTgt spid="2664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0" fill="hold" grpId="0" nodeType="clickEffect">
                                  <p:stCondLst>
                                    <p:cond delay="0"/>
                                  </p:stCondLst>
                                  <p:childTnLst>
                                    <p:set>
                                      <p:cBhvr>
                                        <p:cTn id="26" dur="1" fill="hold">
                                          <p:stCondLst>
                                            <p:cond delay="499"/>
                                          </p:stCondLst>
                                        </p:cTn>
                                        <p:tgtEl>
                                          <p:spTgt spid="2664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0" fill="hold" grpId="0" nodeType="clickEffect">
                                  <p:stCondLst>
                                    <p:cond delay="0"/>
                                  </p:stCondLst>
                                  <p:childTnLst>
                                    <p:set>
                                      <p:cBhvr>
                                        <p:cTn id="30" dur="1" fill="hold">
                                          <p:stCondLst>
                                            <p:cond delay="499"/>
                                          </p:stCondLst>
                                        </p:cTn>
                                        <p:tgtEl>
                                          <p:spTgt spid="2664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0" fill="hold" grpId="0" nodeType="clickEffect">
                                  <p:stCondLst>
                                    <p:cond delay="0"/>
                                  </p:stCondLst>
                                  <p:childTnLst>
                                    <p:set>
                                      <p:cBhvr>
                                        <p:cTn id="34" dur="1" fill="hold">
                                          <p:stCondLst>
                                            <p:cond delay="499"/>
                                          </p:stCondLst>
                                        </p:cTn>
                                        <p:tgtEl>
                                          <p:spTgt spid="2664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0" fill="hold" grpId="0" nodeType="clickEffect">
                                  <p:stCondLst>
                                    <p:cond delay="0"/>
                                  </p:stCondLst>
                                  <p:childTnLst>
                                    <p:set>
                                      <p:cBhvr>
                                        <p:cTn id="38" dur="1" fill="hold">
                                          <p:stCondLst>
                                            <p:cond delay="499"/>
                                          </p:stCondLst>
                                        </p:cTn>
                                        <p:tgtEl>
                                          <p:spTgt spid="2664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0" fill="hold" grpId="0" nodeType="clickEffect">
                                  <p:stCondLst>
                                    <p:cond delay="0"/>
                                  </p:stCondLst>
                                  <p:childTnLst>
                                    <p:set>
                                      <p:cBhvr>
                                        <p:cTn id="42" dur="1" fill="hold">
                                          <p:stCondLst>
                                            <p:cond delay="499"/>
                                          </p:stCondLst>
                                        </p:cTn>
                                        <p:tgtEl>
                                          <p:spTgt spid="266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8" grpId="0" animBg="1"/>
      <p:bldP spid="26639" grpId="0" animBg="1"/>
      <p:bldP spid="26640" grpId="0" animBg="1"/>
      <p:bldP spid="26641" grpId="0" animBg="1"/>
      <p:bldP spid="26642" grpId="0" animBg="1"/>
      <p:bldP spid="26643" grpId="0" animBg="1"/>
      <p:bldP spid="26644" grpId="0" animBg="1"/>
      <p:bldP spid="26645" grpId="0" animBg="1"/>
      <p:bldP spid="26646"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51203" name="Group 5"/>
          <p:cNvGrpSpPr>
            <a:grpSpLocks/>
          </p:cNvGrpSpPr>
          <p:nvPr/>
        </p:nvGrpSpPr>
        <p:grpSpPr bwMode="auto">
          <a:xfrm>
            <a:off x="0" y="-914400"/>
            <a:ext cx="9982200" cy="7769225"/>
            <a:chOff x="0" y="-576"/>
            <a:chExt cx="6288" cy="4894"/>
          </a:xfrm>
        </p:grpSpPr>
        <p:sp>
          <p:nvSpPr>
            <p:cNvPr id="51214" name="Freeform 6"/>
            <p:cNvSpPr>
              <a:spLocks/>
            </p:cNvSpPr>
            <p:nvPr/>
          </p:nvSpPr>
          <p:spPr bwMode="ltGray">
            <a:xfrm>
              <a:off x="0" y="48"/>
              <a:ext cx="1872" cy="4176"/>
            </a:xfrm>
            <a:custGeom>
              <a:avLst/>
              <a:gdLst>
                <a:gd name="T0" fmla="*/ 0 w 1823"/>
                <a:gd name="T1" fmla="*/ 0 h 4204"/>
                <a:gd name="T2" fmla="*/ 2642 w 1823"/>
                <a:gd name="T3" fmla="*/ 0 h 4204"/>
                <a:gd name="T4" fmla="*/ 1072 w 1823"/>
                <a:gd name="T5" fmla="*/ 3828 h 4204"/>
                <a:gd name="T6" fmla="*/ 0 w 1823"/>
                <a:gd name="T7" fmla="*/ 3663 h 4204"/>
                <a:gd name="T8" fmla="*/ 0 w 1823"/>
                <a:gd name="T9" fmla="*/ 0 h 4204"/>
                <a:gd name="T10" fmla="*/ 0 60000 65536"/>
                <a:gd name="T11" fmla="*/ 0 60000 65536"/>
                <a:gd name="T12" fmla="*/ 0 60000 65536"/>
                <a:gd name="T13" fmla="*/ 0 60000 65536"/>
                <a:gd name="T14" fmla="*/ 0 60000 65536"/>
                <a:gd name="T15" fmla="*/ 0 w 1823"/>
                <a:gd name="T16" fmla="*/ 0 h 4204"/>
                <a:gd name="T17" fmla="*/ 1823 w 1823"/>
                <a:gd name="T18" fmla="*/ 4204 h 4204"/>
              </a:gdLst>
              <a:ahLst/>
              <a:cxnLst>
                <a:cxn ang="T10">
                  <a:pos x="T0" y="T1"/>
                </a:cxn>
                <a:cxn ang="T11">
                  <a:pos x="T2" y="T3"/>
                </a:cxn>
                <a:cxn ang="T12">
                  <a:pos x="T4" y="T5"/>
                </a:cxn>
                <a:cxn ang="T13">
                  <a:pos x="T6" y="T7"/>
                </a:cxn>
                <a:cxn ang="T14">
                  <a:pos x="T8" y="T9"/>
                </a:cxn>
              </a:cxnLst>
              <a:rect l="T15" t="T16" r="T17" b="T18"/>
              <a:pathLst>
                <a:path w="1823" h="4204">
                  <a:moveTo>
                    <a:pt x="0" y="0"/>
                  </a:moveTo>
                  <a:lnTo>
                    <a:pt x="1823" y="0"/>
                  </a:lnTo>
                  <a:lnTo>
                    <a:pt x="739" y="4204"/>
                  </a:lnTo>
                  <a:lnTo>
                    <a:pt x="0" y="4023"/>
                  </a:lnTo>
                  <a:lnTo>
                    <a:pt x="0" y="0"/>
                  </a:lnTo>
                  <a:close/>
                </a:path>
              </a:pathLst>
            </a:custGeom>
            <a:solidFill>
              <a:srgbClr val="A500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15" name="Freeform 7"/>
            <p:cNvSpPr>
              <a:spLocks/>
            </p:cNvSpPr>
            <p:nvPr/>
          </p:nvSpPr>
          <p:spPr bwMode="ltGray">
            <a:xfrm>
              <a:off x="0" y="0"/>
              <a:ext cx="1872" cy="4035"/>
            </a:xfrm>
            <a:custGeom>
              <a:avLst/>
              <a:gdLst>
                <a:gd name="T0" fmla="*/ 0 w 1844"/>
                <a:gd name="T1" fmla="*/ 0 h 4026"/>
                <a:gd name="T2" fmla="*/ 2278 w 1844"/>
                <a:gd name="T3" fmla="*/ 3 h 4026"/>
                <a:gd name="T4" fmla="*/ 981 w 1844"/>
                <a:gd name="T5" fmla="*/ 4152 h 4026"/>
                <a:gd name="T6" fmla="*/ 4 w 1844"/>
                <a:gd name="T7" fmla="*/ 3554 h 4026"/>
                <a:gd name="T8" fmla="*/ 0 w 1844"/>
                <a:gd name="T9" fmla="*/ 0 h 4026"/>
                <a:gd name="T10" fmla="*/ 0 60000 65536"/>
                <a:gd name="T11" fmla="*/ 0 60000 65536"/>
                <a:gd name="T12" fmla="*/ 0 60000 65536"/>
                <a:gd name="T13" fmla="*/ 0 60000 65536"/>
                <a:gd name="T14" fmla="*/ 0 60000 65536"/>
                <a:gd name="T15" fmla="*/ 0 w 1844"/>
                <a:gd name="T16" fmla="*/ 0 h 4026"/>
                <a:gd name="T17" fmla="*/ 1844 w 1844"/>
                <a:gd name="T18" fmla="*/ 4026 h 4026"/>
              </a:gdLst>
              <a:ahLst/>
              <a:cxnLst>
                <a:cxn ang="T10">
                  <a:pos x="T0" y="T1"/>
                </a:cxn>
                <a:cxn ang="T11">
                  <a:pos x="T2" y="T3"/>
                </a:cxn>
                <a:cxn ang="T12">
                  <a:pos x="T4" y="T5"/>
                </a:cxn>
                <a:cxn ang="T13">
                  <a:pos x="T6" y="T7"/>
                </a:cxn>
                <a:cxn ang="T14">
                  <a:pos x="T8" y="T9"/>
                </a:cxn>
              </a:cxnLst>
              <a:rect l="T15" t="T16" r="T17" b="T18"/>
              <a:pathLst>
                <a:path w="1844" h="4026">
                  <a:moveTo>
                    <a:pt x="0" y="0"/>
                  </a:moveTo>
                  <a:cubicBezTo>
                    <a:pt x="477" y="0"/>
                    <a:pt x="1412" y="3"/>
                    <a:pt x="1844" y="3"/>
                  </a:cubicBezTo>
                  <a:cubicBezTo>
                    <a:pt x="1697" y="570"/>
                    <a:pt x="1028" y="3098"/>
                    <a:pt x="795" y="4026"/>
                  </a:cubicBezTo>
                  <a:cubicBezTo>
                    <a:pt x="394" y="3803"/>
                    <a:pt x="322" y="3777"/>
                    <a:pt x="4" y="3442"/>
                  </a:cubicBezTo>
                  <a:cubicBezTo>
                    <a:pt x="13" y="2792"/>
                    <a:pt x="0" y="506"/>
                    <a:pt x="0" y="0"/>
                  </a:cubicBezTo>
                  <a:close/>
                </a:path>
              </a:pathLst>
            </a:custGeom>
            <a:solidFill>
              <a:srgbClr val="CC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16" name="Freeform 8"/>
            <p:cNvSpPr>
              <a:spLocks/>
            </p:cNvSpPr>
            <p:nvPr/>
          </p:nvSpPr>
          <p:spPr bwMode="ltGray">
            <a:xfrm>
              <a:off x="0" y="0"/>
              <a:ext cx="1872" cy="768"/>
            </a:xfrm>
            <a:custGeom>
              <a:avLst/>
              <a:gdLst>
                <a:gd name="T0" fmla="*/ 0 w 1872"/>
                <a:gd name="T1" fmla="*/ 2 h 790"/>
                <a:gd name="T2" fmla="*/ 1872 w 1872"/>
                <a:gd name="T3" fmla="*/ 2 h 790"/>
                <a:gd name="T4" fmla="*/ 1664 w 1872"/>
                <a:gd name="T5" fmla="*/ 531 h 790"/>
                <a:gd name="T6" fmla="*/ 0 w 1872"/>
                <a:gd name="T7" fmla="*/ 531 h 790"/>
                <a:gd name="T8" fmla="*/ 0 w 1872"/>
                <a:gd name="T9" fmla="*/ 2 h 790"/>
                <a:gd name="T10" fmla="*/ 0 60000 65536"/>
                <a:gd name="T11" fmla="*/ 0 60000 65536"/>
                <a:gd name="T12" fmla="*/ 0 60000 65536"/>
                <a:gd name="T13" fmla="*/ 0 60000 65536"/>
                <a:gd name="T14" fmla="*/ 0 60000 65536"/>
                <a:gd name="T15" fmla="*/ 0 w 1872"/>
                <a:gd name="T16" fmla="*/ 0 h 790"/>
                <a:gd name="T17" fmla="*/ 1872 w 1872"/>
                <a:gd name="T18" fmla="*/ 790 h 790"/>
              </a:gdLst>
              <a:ahLst/>
              <a:cxnLst>
                <a:cxn ang="T10">
                  <a:pos x="T0" y="T1"/>
                </a:cxn>
                <a:cxn ang="T11">
                  <a:pos x="T2" y="T3"/>
                </a:cxn>
                <a:cxn ang="T12">
                  <a:pos x="T4" y="T5"/>
                </a:cxn>
                <a:cxn ang="T13">
                  <a:pos x="T6" y="T7"/>
                </a:cxn>
                <a:cxn ang="T14">
                  <a:pos x="T8" y="T9"/>
                </a:cxn>
              </a:cxnLst>
              <a:rect l="T15" t="T16" r="T17" b="T18"/>
              <a:pathLst>
                <a:path w="1872" h="790">
                  <a:moveTo>
                    <a:pt x="0" y="2"/>
                  </a:moveTo>
                  <a:cubicBezTo>
                    <a:pt x="281" y="0"/>
                    <a:pt x="959" y="3"/>
                    <a:pt x="1872" y="2"/>
                  </a:cubicBezTo>
                  <a:cubicBezTo>
                    <a:pt x="1822" y="194"/>
                    <a:pt x="1734" y="520"/>
                    <a:pt x="1664" y="790"/>
                  </a:cubicBezTo>
                  <a:cubicBezTo>
                    <a:pt x="877" y="789"/>
                    <a:pt x="272" y="790"/>
                    <a:pt x="0" y="790"/>
                  </a:cubicBezTo>
                  <a:cubicBezTo>
                    <a:pt x="0" y="450"/>
                    <a:pt x="0" y="366"/>
                    <a:pt x="0" y="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17" name="Rectangle 9"/>
            <p:cNvSpPr>
              <a:spLocks noChangeArrowheads="1"/>
            </p:cNvSpPr>
            <p:nvPr/>
          </p:nvSpPr>
          <p:spPr bwMode="ltGray">
            <a:xfrm rot="872574">
              <a:off x="1291" y="-87"/>
              <a:ext cx="57" cy="440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1218" name="Line 10"/>
            <p:cNvSpPr>
              <a:spLocks noChangeShapeType="1"/>
            </p:cNvSpPr>
            <p:nvPr/>
          </p:nvSpPr>
          <p:spPr bwMode="ltGray">
            <a:xfrm>
              <a:off x="0" y="768"/>
              <a:ext cx="5424" cy="0"/>
            </a:xfrm>
            <a:prstGeom prst="line">
              <a:avLst/>
            </a:prstGeom>
            <a:noFill/>
            <a:ln w="38100">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5121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4"/>
              <a:ext cx="1661" cy="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0" name="Oval 12"/>
            <p:cNvSpPr>
              <a:spLocks noChangeArrowheads="1"/>
            </p:cNvSpPr>
            <p:nvPr/>
          </p:nvSpPr>
          <p:spPr bwMode="ltGray">
            <a:xfrm>
              <a:off x="4464" y="-576"/>
              <a:ext cx="1824" cy="1824"/>
            </a:xfrm>
            <a:prstGeom prst="ellipse">
              <a:avLst/>
            </a:prstGeom>
            <a:noFill/>
            <a:ln w="28575">
              <a:solidFill>
                <a:srgbClr val="E1230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51204" name="Rectangle 13"/>
          <p:cNvSpPr>
            <a:spLocks noGrp="1" noChangeArrowheads="1"/>
          </p:cNvSpPr>
          <p:nvPr>
            <p:ph type="title" idx="4294967295"/>
          </p:nvPr>
        </p:nvSpPr>
        <p:spPr>
          <a:xfrm>
            <a:off x="3105150" y="185738"/>
            <a:ext cx="5943600" cy="769441"/>
          </a:xfrm>
        </p:spPr>
        <p:txBody>
          <a:bodyPr anchor="b">
            <a:spAutoFit/>
          </a:bodyPr>
          <a:lstStyle/>
          <a:p>
            <a:pPr algn="l" eaLnBrk="1" hangingPunct="1"/>
            <a:r>
              <a:rPr lang="en-US" b="1" dirty="0" smtClean="0"/>
              <a:t>       Mindsets</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0781" y="1219200"/>
            <a:ext cx="5152219" cy="5657850"/>
          </a:xfrm>
          <a:prstGeom prst="rect">
            <a:avLst/>
          </a:prstGeom>
        </p:spPr>
      </p:pic>
    </p:spTree>
    <p:extLst>
      <p:ext uri="{BB962C8B-B14F-4D97-AF65-F5344CB8AC3E}">
        <p14:creationId xmlns:p14="http://schemas.microsoft.com/office/powerpoint/2010/main" val="4147049474"/>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reeform 2"/>
          <p:cNvSpPr>
            <a:spLocks/>
          </p:cNvSpPr>
          <p:nvPr/>
        </p:nvSpPr>
        <p:spPr bwMode="ltGray">
          <a:xfrm>
            <a:off x="7010400" y="762000"/>
            <a:ext cx="2166938" cy="5943600"/>
          </a:xfrm>
          <a:custGeom>
            <a:avLst/>
            <a:gdLst/>
            <a:ahLst/>
            <a:cxnLst>
              <a:cxn ang="0">
                <a:pos x="317" y="3169"/>
              </a:cxn>
              <a:cxn ang="0">
                <a:pos x="0" y="0"/>
              </a:cxn>
              <a:cxn ang="0">
                <a:pos x="821" y="0"/>
              </a:cxn>
              <a:cxn ang="0">
                <a:pos x="833" y="2859"/>
              </a:cxn>
              <a:cxn ang="0">
                <a:pos x="317" y="3169"/>
              </a:cxn>
            </a:cxnLst>
            <a:rect l="0" t="0" r="r" b="b"/>
            <a:pathLst>
              <a:path w="837" h="3169">
                <a:moveTo>
                  <a:pt x="317" y="3169"/>
                </a:moveTo>
                <a:cubicBezTo>
                  <a:pt x="266" y="2722"/>
                  <a:pt x="83" y="673"/>
                  <a:pt x="0" y="0"/>
                </a:cubicBezTo>
                <a:cubicBezTo>
                  <a:pt x="170" y="0"/>
                  <a:pt x="425" y="0"/>
                  <a:pt x="821" y="0"/>
                </a:cubicBezTo>
                <a:cubicBezTo>
                  <a:pt x="821" y="0"/>
                  <a:pt x="837" y="911"/>
                  <a:pt x="833" y="2859"/>
                </a:cubicBezTo>
                <a:cubicBezTo>
                  <a:pt x="661" y="2971"/>
                  <a:pt x="524" y="3057"/>
                  <a:pt x="317" y="3169"/>
                </a:cubicBezTo>
                <a:close/>
              </a:path>
            </a:pathLst>
          </a:custGeom>
          <a:gradFill rotWithShape="1">
            <a:gsLst>
              <a:gs pos="0">
                <a:schemeClr val="bg1"/>
              </a:gs>
              <a:gs pos="100000">
                <a:schemeClr val="bg1">
                  <a:gamma/>
                  <a:shade val="70196"/>
                  <a:invGamma/>
                </a:schemeClr>
              </a:gs>
            </a:gsLst>
            <a:lin ang="5400000" scaled="1"/>
          </a:gradFill>
          <a:ln w="9525">
            <a:noFill/>
            <a:round/>
            <a:headEnd/>
            <a:tailEnd/>
          </a:ln>
          <a:effectLst/>
        </p:spPr>
        <p:txBody>
          <a:bodyPr/>
          <a:lstStyle/>
          <a:p>
            <a:pPr>
              <a:defRPr/>
            </a:pPr>
            <a:endParaRPr lang="en-US">
              <a:latin typeface="Arial" charset="0"/>
            </a:endParaRPr>
          </a:p>
        </p:txBody>
      </p:sp>
      <p:sp>
        <p:nvSpPr>
          <p:cNvPr id="52227" name="Rectangle 3"/>
          <p:cNvSpPr>
            <a:spLocks noChangeArrowheads="1"/>
          </p:cNvSpPr>
          <p:nvPr/>
        </p:nvSpPr>
        <p:spPr bwMode="auto">
          <a:xfrm>
            <a:off x="76200" y="62484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a:p>
        </p:txBody>
      </p:sp>
      <p:sp>
        <p:nvSpPr>
          <p:cNvPr id="52228" name="Rectangle 4"/>
          <p:cNvSpPr>
            <a:spLocks noChangeArrowheads="1"/>
          </p:cNvSpPr>
          <p:nvPr/>
        </p:nvSpPr>
        <p:spPr bwMode="auto">
          <a:xfrm>
            <a:off x="3124200" y="624840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sz="1400"/>
          </a:p>
        </p:txBody>
      </p:sp>
      <p:sp>
        <p:nvSpPr>
          <p:cNvPr id="52229" name="Rectangle 6"/>
          <p:cNvSpPr>
            <a:spLocks noGrp="1" noChangeArrowheads="1"/>
          </p:cNvSpPr>
          <p:nvPr>
            <p:ph type="body" sz="half" idx="1"/>
          </p:nvPr>
        </p:nvSpPr>
        <p:spPr>
          <a:xfrm>
            <a:off x="609600" y="2667000"/>
            <a:ext cx="7543800" cy="2590800"/>
          </a:xfrm>
        </p:spPr>
        <p:txBody>
          <a:bodyPr/>
          <a:lstStyle/>
          <a:p>
            <a:pPr algn="ctr" eaLnBrk="1" hangingPunct="1">
              <a:buFontTx/>
              <a:buNone/>
            </a:pPr>
            <a:r>
              <a:rPr lang="en-US" sz="2800" b="1" i="1" smtClean="0"/>
              <a:t>“Learning is only possible after a student’s social, emotional, and physical needs have been met.”</a:t>
            </a:r>
            <a:endParaRPr lang="en-US" sz="2800" smtClean="0"/>
          </a:p>
          <a:p>
            <a:pPr algn="ctr" eaLnBrk="1" hangingPunct="1">
              <a:buFontTx/>
              <a:buNone/>
            </a:pPr>
            <a:endParaRPr lang="en-US" sz="2800" smtClean="0"/>
          </a:p>
          <a:p>
            <a:pPr algn="r" eaLnBrk="1" hangingPunct="1">
              <a:buFontTx/>
              <a:buNone/>
            </a:pPr>
            <a:r>
              <a:rPr lang="en-US" sz="2000" smtClean="0"/>
              <a:t>Council on Adolescent Development</a:t>
            </a:r>
          </a:p>
        </p:txBody>
      </p:sp>
      <p:grpSp>
        <p:nvGrpSpPr>
          <p:cNvPr id="52230" name="Group 7"/>
          <p:cNvGrpSpPr>
            <a:grpSpLocks/>
          </p:cNvGrpSpPr>
          <p:nvPr/>
        </p:nvGrpSpPr>
        <p:grpSpPr bwMode="auto">
          <a:xfrm>
            <a:off x="0" y="-76200"/>
            <a:ext cx="9170988" cy="3455988"/>
            <a:chOff x="0" y="-17"/>
            <a:chExt cx="5777" cy="2177"/>
          </a:xfrm>
        </p:grpSpPr>
        <p:sp>
          <p:nvSpPr>
            <p:cNvPr id="52231" name="Freeform 8"/>
            <p:cNvSpPr>
              <a:spLocks/>
            </p:cNvSpPr>
            <p:nvPr/>
          </p:nvSpPr>
          <p:spPr bwMode="ltGray">
            <a:xfrm>
              <a:off x="0" y="-17"/>
              <a:ext cx="5777" cy="2177"/>
            </a:xfrm>
            <a:custGeom>
              <a:avLst/>
              <a:gdLst>
                <a:gd name="T0" fmla="*/ 0 w 5777"/>
                <a:gd name="T1" fmla="*/ 642303 h 1332"/>
                <a:gd name="T2" fmla="*/ 782 w 5777"/>
                <a:gd name="T3" fmla="*/ 358375 h 1332"/>
                <a:gd name="T4" fmla="*/ 1599 w 5777"/>
                <a:gd name="T5" fmla="*/ 192447 h 1332"/>
                <a:gd name="T6" fmla="*/ 3018 w 5777"/>
                <a:gd name="T7" fmla="*/ 174719 h 1332"/>
                <a:gd name="T8" fmla="*/ 4161 w 5777"/>
                <a:gd name="T9" fmla="*/ 441655 h 1332"/>
                <a:gd name="T10" fmla="*/ 4978 w 5777"/>
                <a:gd name="T11" fmla="*/ 784418 h 1332"/>
                <a:gd name="T12" fmla="*/ 5777 w 5777"/>
                <a:gd name="T13" fmla="*/ 1292538 h 1332"/>
                <a:gd name="T14" fmla="*/ 5769 w 5777"/>
                <a:gd name="T15" fmla="*/ 0 h 1332"/>
                <a:gd name="T16" fmla="*/ 0 w 5777"/>
                <a:gd name="T17" fmla="*/ 9167 h 1332"/>
                <a:gd name="T18" fmla="*/ 0 w 5777"/>
                <a:gd name="T19" fmla="*/ 642303 h 13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77"/>
                <a:gd name="T31" fmla="*/ 0 h 1332"/>
                <a:gd name="T32" fmla="*/ 5777 w 5777"/>
                <a:gd name="T33" fmla="*/ 1332 h 13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77" h="1332">
                  <a:moveTo>
                    <a:pt x="0" y="662"/>
                  </a:moveTo>
                  <a:cubicBezTo>
                    <a:pt x="189" y="567"/>
                    <a:pt x="503" y="448"/>
                    <a:pt x="782" y="369"/>
                  </a:cubicBezTo>
                  <a:cubicBezTo>
                    <a:pt x="1061" y="290"/>
                    <a:pt x="1306" y="232"/>
                    <a:pt x="1599" y="198"/>
                  </a:cubicBezTo>
                  <a:cubicBezTo>
                    <a:pt x="1892" y="164"/>
                    <a:pt x="2536" y="119"/>
                    <a:pt x="3018" y="180"/>
                  </a:cubicBezTo>
                  <a:cubicBezTo>
                    <a:pt x="3500" y="241"/>
                    <a:pt x="3896" y="363"/>
                    <a:pt x="4161" y="455"/>
                  </a:cubicBezTo>
                  <a:cubicBezTo>
                    <a:pt x="4426" y="547"/>
                    <a:pt x="4710" y="673"/>
                    <a:pt x="4978" y="808"/>
                  </a:cubicBezTo>
                  <a:cubicBezTo>
                    <a:pt x="5246" y="943"/>
                    <a:pt x="5571" y="1143"/>
                    <a:pt x="5777" y="1332"/>
                  </a:cubicBezTo>
                  <a:cubicBezTo>
                    <a:pt x="5777" y="929"/>
                    <a:pt x="5769" y="568"/>
                    <a:pt x="5769" y="0"/>
                  </a:cubicBezTo>
                  <a:cubicBezTo>
                    <a:pt x="4832" y="0"/>
                    <a:pt x="954" y="9"/>
                    <a:pt x="0" y="9"/>
                  </a:cubicBezTo>
                  <a:cubicBezTo>
                    <a:pt x="0" y="190"/>
                    <a:pt x="0" y="481"/>
                    <a:pt x="0" y="662"/>
                  </a:cubicBezTo>
                  <a:close/>
                </a:path>
              </a:pathLst>
            </a:custGeom>
            <a:solidFill>
              <a:srgbClr val="CC0033"/>
            </a:solidFill>
            <a:ln>
              <a:noFill/>
            </a:ln>
            <a:extLst>
              <a:ext uri="{91240B29-F687-4F45-9708-019B960494DF}">
                <a14:hiddenLine xmlns:a14="http://schemas.microsoft.com/office/drawing/2010/main" w="38100">
                  <a:solidFill>
                    <a:srgbClr val="000000"/>
                  </a:solidFill>
                  <a:round/>
                  <a:headEnd/>
                  <a:tailEnd/>
                </a14:hiddenLine>
              </a:ext>
            </a:extLst>
          </p:spPr>
          <p:txBody>
            <a:bodyPr/>
            <a:lstStyle/>
            <a:p>
              <a:endParaRPr lang="en-US"/>
            </a:p>
          </p:txBody>
        </p:sp>
        <p:pic>
          <p:nvPicPr>
            <p:cNvPr id="5223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 y="80"/>
              <a:ext cx="1872"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0" name="Group 2"/>
          <p:cNvGrpSpPr>
            <a:grpSpLocks/>
          </p:cNvGrpSpPr>
          <p:nvPr/>
        </p:nvGrpSpPr>
        <p:grpSpPr bwMode="auto">
          <a:xfrm>
            <a:off x="0" y="0"/>
            <a:ext cx="9170988" cy="1222375"/>
            <a:chOff x="0" y="0"/>
            <a:chExt cx="5777" cy="770"/>
          </a:xfrm>
        </p:grpSpPr>
        <p:sp>
          <p:nvSpPr>
            <p:cNvPr id="53265" name="Freeform 3"/>
            <p:cNvSpPr>
              <a:spLocks/>
            </p:cNvSpPr>
            <p:nvPr/>
          </p:nvSpPr>
          <p:spPr bwMode="ltGray">
            <a:xfrm>
              <a:off x="0" y="0"/>
              <a:ext cx="5777" cy="770"/>
            </a:xfrm>
            <a:custGeom>
              <a:avLst/>
              <a:gdLst>
                <a:gd name="T0" fmla="*/ 6601 w 4986"/>
                <a:gd name="T1" fmla="*/ 463 h 566"/>
                <a:gd name="T2" fmla="*/ 404 w 4986"/>
                <a:gd name="T3" fmla="*/ 1048 h 566"/>
                <a:gd name="T4" fmla="*/ 0 w 4986"/>
                <a:gd name="T5" fmla="*/ 0 h 566"/>
                <a:gd name="T6" fmla="*/ 6693 w 4986"/>
                <a:gd name="T7" fmla="*/ 0 h 566"/>
                <a:gd name="T8" fmla="*/ 6601 w 4986"/>
                <a:gd name="T9" fmla="*/ 463 h 5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86" h="566">
                  <a:moveTo>
                    <a:pt x="4917" y="250"/>
                  </a:moveTo>
                  <a:lnTo>
                    <a:pt x="301" y="566"/>
                  </a:lnTo>
                  <a:lnTo>
                    <a:pt x="0" y="0"/>
                  </a:lnTo>
                  <a:lnTo>
                    <a:pt x="4986" y="0"/>
                  </a:lnTo>
                  <a:lnTo>
                    <a:pt x="4917" y="250"/>
                  </a:lnTo>
                  <a:close/>
                </a:path>
              </a:pathLst>
            </a:custGeom>
            <a:solidFill>
              <a:srgbClr val="CC0033"/>
            </a:solidFill>
            <a:ln>
              <a:noFill/>
            </a:ln>
            <a:effectLst>
              <a:outerShdw dist="107763" dir="2700000" algn="ctr" rotWithShape="0">
                <a:srgbClr val="B2B2B2"/>
              </a:outerShdw>
            </a:effectLst>
            <a:extLst>
              <a:ext uri="{91240B29-F687-4F45-9708-019B960494DF}">
                <a14:hiddenLine xmlns:a14="http://schemas.microsoft.com/office/drawing/2010/main" w="19050" cap="flat" cmpd="sng">
                  <a:solidFill>
                    <a:srgbClr val="000000"/>
                  </a:solidFill>
                  <a:prstDash val="solid"/>
                  <a:round/>
                  <a:headEnd/>
                  <a:tailEnd/>
                </a14:hiddenLine>
              </a:ext>
            </a:extLst>
          </p:spPr>
          <p:txBody>
            <a:bodyPr wrap="none" anchor="ctr"/>
            <a:lstStyle/>
            <a:p>
              <a:endParaRPr lang="en-US"/>
            </a:p>
          </p:txBody>
        </p:sp>
        <p:pic>
          <p:nvPicPr>
            <p:cNvPr id="5326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 y="77"/>
              <a:ext cx="2055"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3251" name="Rectangle 5"/>
          <p:cNvSpPr>
            <a:spLocks noGrp="1" noChangeArrowheads="1"/>
          </p:cNvSpPr>
          <p:nvPr>
            <p:ph type="title"/>
          </p:nvPr>
        </p:nvSpPr>
        <p:spPr>
          <a:xfrm>
            <a:off x="457200" y="990600"/>
            <a:ext cx="8229600" cy="1143000"/>
          </a:xfrm>
        </p:spPr>
        <p:txBody>
          <a:bodyPr/>
          <a:lstStyle/>
          <a:p>
            <a:r>
              <a:rPr lang="en-US" sz="4000" b="1" smtClean="0"/>
              <a:t>Maslow’s Hierarchy of Needs</a:t>
            </a:r>
          </a:p>
        </p:txBody>
      </p:sp>
      <p:grpSp>
        <p:nvGrpSpPr>
          <p:cNvPr id="53252" name="Group 6"/>
          <p:cNvGrpSpPr>
            <a:grpSpLocks/>
          </p:cNvGrpSpPr>
          <p:nvPr/>
        </p:nvGrpSpPr>
        <p:grpSpPr bwMode="auto">
          <a:xfrm>
            <a:off x="1447800" y="1939925"/>
            <a:ext cx="5943600" cy="4613275"/>
            <a:chOff x="1760" y="1360"/>
            <a:chExt cx="9360" cy="7264"/>
          </a:xfrm>
        </p:grpSpPr>
        <p:grpSp>
          <p:nvGrpSpPr>
            <p:cNvPr id="53253" name="Group 7"/>
            <p:cNvGrpSpPr>
              <a:grpSpLocks/>
            </p:cNvGrpSpPr>
            <p:nvPr/>
          </p:nvGrpSpPr>
          <p:grpSpPr bwMode="auto">
            <a:xfrm>
              <a:off x="1760" y="1360"/>
              <a:ext cx="9360" cy="7264"/>
              <a:chOff x="1744" y="1360"/>
              <a:chExt cx="9360" cy="7264"/>
            </a:xfrm>
          </p:grpSpPr>
          <p:sp>
            <p:nvSpPr>
              <p:cNvPr id="53260" name="AutoShape 8"/>
              <p:cNvSpPr>
                <a:spLocks noChangeArrowheads="1"/>
              </p:cNvSpPr>
              <p:nvPr/>
            </p:nvSpPr>
            <p:spPr bwMode="auto">
              <a:xfrm>
                <a:off x="1744" y="1424"/>
                <a:ext cx="9360" cy="7200"/>
              </a:xfrm>
              <a:prstGeom prst="triangle">
                <a:avLst>
                  <a:gd name="adj" fmla="val 50000"/>
                </a:avLst>
              </a:prstGeom>
              <a:solidFill>
                <a:srgbClr val="FF0000"/>
              </a:solidFill>
              <a:ln w="28575">
                <a:solidFill>
                  <a:srgbClr val="000000"/>
                </a:solidFill>
                <a:miter lim="800000"/>
                <a:headEnd/>
                <a:tailEnd/>
              </a:ln>
            </p:spPr>
            <p:txBody>
              <a:bodyPr/>
              <a:lstStyle/>
              <a:p>
                <a:endParaRPr lang="en-US"/>
              </a:p>
            </p:txBody>
          </p:sp>
          <p:sp>
            <p:nvSpPr>
              <p:cNvPr id="53261" name="AutoShape 9"/>
              <p:cNvSpPr>
                <a:spLocks noChangeArrowheads="1"/>
              </p:cNvSpPr>
              <p:nvPr/>
            </p:nvSpPr>
            <p:spPr bwMode="auto">
              <a:xfrm>
                <a:off x="2704" y="1392"/>
                <a:ext cx="7440" cy="5760"/>
              </a:xfrm>
              <a:prstGeom prst="triangle">
                <a:avLst>
                  <a:gd name="adj" fmla="val 50000"/>
                </a:avLst>
              </a:prstGeom>
              <a:solidFill>
                <a:srgbClr val="FFCC00"/>
              </a:solidFill>
              <a:ln w="28575">
                <a:solidFill>
                  <a:srgbClr val="000000"/>
                </a:solidFill>
                <a:miter lim="800000"/>
                <a:headEnd/>
                <a:tailEnd/>
              </a:ln>
            </p:spPr>
            <p:txBody>
              <a:bodyPr/>
              <a:lstStyle/>
              <a:p>
                <a:endParaRPr lang="en-US"/>
              </a:p>
            </p:txBody>
          </p:sp>
          <p:sp>
            <p:nvSpPr>
              <p:cNvPr id="53262" name="AutoShape 10"/>
              <p:cNvSpPr>
                <a:spLocks noChangeArrowheads="1"/>
              </p:cNvSpPr>
              <p:nvPr/>
            </p:nvSpPr>
            <p:spPr bwMode="auto">
              <a:xfrm>
                <a:off x="3632" y="1392"/>
                <a:ext cx="5584" cy="4320"/>
              </a:xfrm>
              <a:prstGeom prst="triangle">
                <a:avLst>
                  <a:gd name="adj" fmla="val 50000"/>
                </a:avLst>
              </a:prstGeom>
              <a:solidFill>
                <a:srgbClr val="00FF00"/>
              </a:solidFill>
              <a:ln w="28575">
                <a:solidFill>
                  <a:srgbClr val="000000"/>
                </a:solidFill>
                <a:miter lim="800000"/>
                <a:headEnd/>
                <a:tailEnd/>
              </a:ln>
            </p:spPr>
            <p:txBody>
              <a:bodyPr/>
              <a:lstStyle/>
              <a:p>
                <a:endParaRPr lang="en-US"/>
              </a:p>
            </p:txBody>
          </p:sp>
          <p:sp>
            <p:nvSpPr>
              <p:cNvPr id="53263" name="AutoShape 11"/>
              <p:cNvSpPr>
                <a:spLocks noChangeArrowheads="1"/>
              </p:cNvSpPr>
              <p:nvPr/>
            </p:nvSpPr>
            <p:spPr bwMode="auto">
              <a:xfrm>
                <a:off x="4544" y="1392"/>
                <a:ext cx="3744" cy="2880"/>
              </a:xfrm>
              <a:prstGeom prst="triangle">
                <a:avLst>
                  <a:gd name="adj" fmla="val 50000"/>
                </a:avLst>
              </a:prstGeom>
              <a:solidFill>
                <a:srgbClr val="3366FF"/>
              </a:solidFill>
              <a:ln w="28575">
                <a:solidFill>
                  <a:srgbClr val="000000"/>
                </a:solidFill>
                <a:miter lim="800000"/>
                <a:headEnd/>
                <a:tailEnd/>
              </a:ln>
            </p:spPr>
            <p:txBody>
              <a:bodyPr/>
              <a:lstStyle/>
              <a:p>
                <a:endParaRPr lang="en-US"/>
              </a:p>
            </p:txBody>
          </p:sp>
          <p:sp>
            <p:nvSpPr>
              <p:cNvPr id="53264" name="AutoShape 12"/>
              <p:cNvSpPr>
                <a:spLocks noChangeArrowheads="1"/>
              </p:cNvSpPr>
              <p:nvPr/>
            </p:nvSpPr>
            <p:spPr bwMode="auto">
              <a:xfrm>
                <a:off x="5504" y="1360"/>
                <a:ext cx="1840" cy="1440"/>
              </a:xfrm>
              <a:prstGeom prst="triangle">
                <a:avLst>
                  <a:gd name="adj" fmla="val 50000"/>
                </a:avLst>
              </a:prstGeom>
              <a:solidFill>
                <a:srgbClr val="CC99FF"/>
              </a:solidFill>
              <a:ln w="28575">
                <a:solidFill>
                  <a:srgbClr val="000000"/>
                </a:solidFill>
                <a:miter lim="800000"/>
                <a:headEnd/>
                <a:tailEnd/>
              </a:ln>
            </p:spPr>
            <p:txBody>
              <a:bodyPr/>
              <a:lstStyle/>
              <a:p>
                <a:endParaRPr lang="en-US"/>
              </a:p>
            </p:txBody>
          </p:sp>
        </p:grpSp>
        <p:grpSp>
          <p:nvGrpSpPr>
            <p:cNvPr id="53254" name="Group 13"/>
            <p:cNvGrpSpPr>
              <a:grpSpLocks/>
            </p:cNvGrpSpPr>
            <p:nvPr/>
          </p:nvGrpSpPr>
          <p:grpSpPr bwMode="auto">
            <a:xfrm>
              <a:off x="3276" y="1792"/>
              <a:ext cx="6256" cy="6608"/>
              <a:chOff x="3276" y="1792"/>
              <a:chExt cx="6256" cy="6608"/>
            </a:xfrm>
          </p:grpSpPr>
          <p:sp>
            <p:nvSpPr>
              <p:cNvPr id="53255" name="Text Box 14"/>
              <p:cNvSpPr txBox="1">
                <a:spLocks noChangeArrowheads="1"/>
              </p:cNvSpPr>
              <p:nvPr/>
            </p:nvSpPr>
            <p:spPr bwMode="auto">
              <a:xfrm>
                <a:off x="3280" y="7440"/>
                <a:ext cx="624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b="1">
                    <a:ea typeface="MS PGothic" pitchFamily="34" charset="-128"/>
                  </a:rPr>
                  <a:t>Physiological Needs</a:t>
                </a:r>
              </a:p>
              <a:p>
                <a:pPr algn="ctr"/>
                <a:r>
                  <a:rPr lang="en-US" sz="1400">
                    <a:ea typeface="MS PGothic" pitchFamily="34" charset="-128"/>
                  </a:rPr>
                  <a:t>(Health, Food, Sleep)</a:t>
                </a:r>
              </a:p>
            </p:txBody>
          </p:sp>
          <p:sp>
            <p:nvSpPr>
              <p:cNvPr id="53256" name="Text Box 15"/>
              <p:cNvSpPr txBox="1">
                <a:spLocks noChangeArrowheads="1"/>
              </p:cNvSpPr>
              <p:nvPr/>
            </p:nvSpPr>
            <p:spPr bwMode="auto">
              <a:xfrm>
                <a:off x="3276" y="5984"/>
                <a:ext cx="624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b="1">
                    <a:ea typeface="MS PGothic" pitchFamily="34" charset="-128"/>
                  </a:rPr>
                  <a:t>Safety Needs</a:t>
                </a:r>
              </a:p>
              <a:p>
                <a:pPr algn="ctr"/>
                <a:r>
                  <a:rPr lang="en-US" sz="1400">
                    <a:ea typeface="MS PGothic" pitchFamily="34" charset="-128"/>
                  </a:rPr>
                  <a:t>(Shelter, Removal from Danger)</a:t>
                </a:r>
              </a:p>
            </p:txBody>
          </p:sp>
          <p:sp>
            <p:nvSpPr>
              <p:cNvPr id="53257" name="Text Box 16"/>
              <p:cNvSpPr txBox="1">
                <a:spLocks noChangeArrowheads="1"/>
              </p:cNvSpPr>
              <p:nvPr/>
            </p:nvSpPr>
            <p:spPr bwMode="auto">
              <a:xfrm>
                <a:off x="3292" y="4544"/>
                <a:ext cx="6240"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b="1">
                    <a:ea typeface="MS PGothic" pitchFamily="34" charset="-128"/>
                  </a:rPr>
                  <a:t>Love &amp; Belonging Needs</a:t>
                </a:r>
              </a:p>
              <a:p>
                <a:pPr algn="ctr"/>
                <a:r>
                  <a:rPr lang="en-US" sz="1400">
                    <a:ea typeface="MS PGothic" pitchFamily="34" charset="-128"/>
                  </a:rPr>
                  <a:t>(Love, Affection, Being a part of a Group)</a:t>
                </a:r>
              </a:p>
            </p:txBody>
          </p:sp>
          <p:sp>
            <p:nvSpPr>
              <p:cNvPr id="53258" name="Text Box 17"/>
              <p:cNvSpPr txBox="1">
                <a:spLocks noChangeArrowheads="1"/>
              </p:cNvSpPr>
              <p:nvPr/>
            </p:nvSpPr>
            <p:spPr bwMode="auto">
              <a:xfrm>
                <a:off x="3292" y="3040"/>
                <a:ext cx="624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b="1">
                    <a:ea typeface="MS PGothic" pitchFamily="34" charset="-128"/>
                  </a:rPr>
                  <a:t>Esteem Needs</a:t>
                </a:r>
              </a:p>
              <a:p>
                <a:pPr algn="ctr"/>
                <a:r>
                  <a:rPr lang="en-US" sz="1400">
                    <a:ea typeface="MS PGothic" pitchFamily="34" charset="-128"/>
                  </a:rPr>
                  <a:t>(Self-esteem, Esteem from Others))</a:t>
                </a:r>
              </a:p>
            </p:txBody>
          </p:sp>
          <p:sp>
            <p:nvSpPr>
              <p:cNvPr id="53259" name="Text Box 18"/>
              <p:cNvSpPr txBox="1">
                <a:spLocks noChangeArrowheads="1"/>
              </p:cNvSpPr>
              <p:nvPr/>
            </p:nvSpPr>
            <p:spPr bwMode="auto">
              <a:xfrm>
                <a:off x="3292" y="1792"/>
                <a:ext cx="6240" cy="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b="1">
                    <a:ea typeface="MS PGothic" pitchFamily="34" charset="-128"/>
                  </a:rPr>
                  <a:t>Self-Actualization Needs</a:t>
                </a:r>
              </a:p>
              <a:p>
                <a:pPr algn="ctr"/>
                <a:r>
                  <a:rPr lang="en-US" sz="1400">
                    <a:ea typeface="MS PGothic" pitchFamily="34" charset="-128"/>
                  </a:rPr>
                  <a:t>(Achieving individual potential)</a:t>
                </a:r>
              </a:p>
            </p:txBody>
          </p:sp>
        </p:gr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TheMap_11_09.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57200"/>
            <a:ext cx="8320088" cy="623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reeform 2"/>
          <p:cNvSpPr>
            <a:spLocks/>
          </p:cNvSpPr>
          <p:nvPr/>
        </p:nvSpPr>
        <p:spPr bwMode="ltGray">
          <a:xfrm>
            <a:off x="7010400" y="762000"/>
            <a:ext cx="2166938" cy="5943600"/>
          </a:xfrm>
          <a:custGeom>
            <a:avLst/>
            <a:gdLst/>
            <a:ahLst/>
            <a:cxnLst>
              <a:cxn ang="0">
                <a:pos x="317" y="3169"/>
              </a:cxn>
              <a:cxn ang="0">
                <a:pos x="0" y="0"/>
              </a:cxn>
              <a:cxn ang="0">
                <a:pos x="821" y="0"/>
              </a:cxn>
              <a:cxn ang="0">
                <a:pos x="833" y="2859"/>
              </a:cxn>
              <a:cxn ang="0">
                <a:pos x="317" y="3169"/>
              </a:cxn>
            </a:cxnLst>
            <a:rect l="0" t="0" r="r" b="b"/>
            <a:pathLst>
              <a:path w="837" h="3169">
                <a:moveTo>
                  <a:pt x="317" y="3169"/>
                </a:moveTo>
                <a:cubicBezTo>
                  <a:pt x="266" y="2722"/>
                  <a:pt x="83" y="673"/>
                  <a:pt x="0" y="0"/>
                </a:cubicBezTo>
                <a:cubicBezTo>
                  <a:pt x="170" y="0"/>
                  <a:pt x="425" y="0"/>
                  <a:pt x="821" y="0"/>
                </a:cubicBezTo>
                <a:cubicBezTo>
                  <a:pt x="821" y="0"/>
                  <a:pt x="837" y="911"/>
                  <a:pt x="833" y="2859"/>
                </a:cubicBezTo>
                <a:cubicBezTo>
                  <a:pt x="661" y="2971"/>
                  <a:pt x="524" y="3057"/>
                  <a:pt x="317" y="3169"/>
                </a:cubicBezTo>
                <a:close/>
              </a:path>
            </a:pathLst>
          </a:custGeom>
          <a:gradFill rotWithShape="1">
            <a:gsLst>
              <a:gs pos="0">
                <a:schemeClr val="bg1"/>
              </a:gs>
              <a:gs pos="100000">
                <a:schemeClr val="bg1">
                  <a:gamma/>
                  <a:shade val="70196"/>
                  <a:invGamma/>
                </a:schemeClr>
              </a:gs>
            </a:gsLst>
            <a:lin ang="5400000" scaled="1"/>
          </a:gradFill>
          <a:ln w="9525">
            <a:noFill/>
            <a:round/>
            <a:headEnd/>
            <a:tailEnd/>
          </a:ln>
          <a:effectLst/>
        </p:spPr>
        <p:txBody>
          <a:bodyPr/>
          <a:lstStyle/>
          <a:p>
            <a:pPr>
              <a:defRPr/>
            </a:pPr>
            <a:endParaRPr lang="en-US">
              <a:latin typeface="Arial" charset="0"/>
            </a:endParaRPr>
          </a:p>
        </p:txBody>
      </p:sp>
      <p:sp>
        <p:nvSpPr>
          <p:cNvPr id="54275" name="Rectangle 3"/>
          <p:cNvSpPr>
            <a:spLocks noChangeArrowheads="1"/>
          </p:cNvSpPr>
          <p:nvPr/>
        </p:nvSpPr>
        <p:spPr bwMode="auto">
          <a:xfrm>
            <a:off x="76200" y="62484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a:p>
        </p:txBody>
      </p:sp>
      <p:sp>
        <p:nvSpPr>
          <p:cNvPr id="54276" name="Rectangle 4"/>
          <p:cNvSpPr>
            <a:spLocks noChangeArrowheads="1"/>
          </p:cNvSpPr>
          <p:nvPr/>
        </p:nvSpPr>
        <p:spPr bwMode="auto">
          <a:xfrm>
            <a:off x="3124200" y="624840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sz="1400"/>
          </a:p>
        </p:txBody>
      </p:sp>
      <p:sp>
        <p:nvSpPr>
          <p:cNvPr id="54277" name="Rectangle 5"/>
          <p:cNvSpPr>
            <a:spLocks noChangeArrowheads="1"/>
          </p:cNvSpPr>
          <p:nvPr/>
        </p:nvSpPr>
        <p:spPr bwMode="auto">
          <a:xfrm>
            <a:off x="6934200" y="62484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endParaRPr lang="en-US" sz="1400"/>
          </a:p>
        </p:txBody>
      </p:sp>
      <p:grpSp>
        <p:nvGrpSpPr>
          <p:cNvPr id="54278" name="Group 6"/>
          <p:cNvGrpSpPr>
            <a:grpSpLocks/>
          </p:cNvGrpSpPr>
          <p:nvPr/>
        </p:nvGrpSpPr>
        <p:grpSpPr bwMode="auto">
          <a:xfrm>
            <a:off x="0" y="-76200"/>
            <a:ext cx="9170988" cy="3455988"/>
            <a:chOff x="0" y="-17"/>
            <a:chExt cx="5777" cy="2177"/>
          </a:xfrm>
        </p:grpSpPr>
        <p:sp>
          <p:nvSpPr>
            <p:cNvPr id="54288" name="Freeform 7"/>
            <p:cNvSpPr>
              <a:spLocks/>
            </p:cNvSpPr>
            <p:nvPr/>
          </p:nvSpPr>
          <p:spPr bwMode="ltGray">
            <a:xfrm>
              <a:off x="0" y="-17"/>
              <a:ext cx="5777" cy="2177"/>
            </a:xfrm>
            <a:custGeom>
              <a:avLst/>
              <a:gdLst>
                <a:gd name="T0" fmla="*/ 0 w 5777"/>
                <a:gd name="T1" fmla="*/ 642303 h 1332"/>
                <a:gd name="T2" fmla="*/ 782 w 5777"/>
                <a:gd name="T3" fmla="*/ 358375 h 1332"/>
                <a:gd name="T4" fmla="*/ 1599 w 5777"/>
                <a:gd name="T5" fmla="*/ 192447 h 1332"/>
                <a:gd name="T6" fmla="*/ 3018 w 5777"/>
                <a:gd name="T7" fmla="*/ 174719 h 1332"/>
                <a:gd name="T8" fmla="*/ 4161 w 5777"/>
                <a:gd name="T9" fmla="*/ 441655 h 1332"/>
                <a:gd name="T10" fmla="*/ 4978 w 5777"/>
                <a:gd name="T11" fmla="*/ 784418 h 1332"/>
                <a:gd name="T12" fmla="*/ 5777 w 5777"/>
                <a:gd name="T13" fmla="*/ 1292538 h 1332"/>
                <a:gd name="T14" fmla="*/ 5769 w 5777"/>
                <a:gd name="T15" fmla="*/ 0 h 1332"/>
                <a:gd name="T16" fmla="*/ 0 w 5777"/>
                <a:gd name="T17" fmla="*/ 9167 h 1332"/>
                <a:gd name="T18" fmla="*/ 0 w 5777"/>
                <a:gd name="T19" fmla="*/ 642303 h 13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77"/>
                <a:gd name="T31" fmla="*/ 0 h 1332"/>
                <a:gd name="T32" fmla="*/ 5777 w 5777"/>
                <a:gd name="T33" fmla="*/ 1332 h 13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77" h="1332">
                  <a:moveTo>
                    <a:pt x="0" y="662"/>
                  </a:moveTo>
                  <a:cubicBezTo>
                    <a:pt x="189" y="567"/>
                    <a:pt x="503" y="448"/>
                    <a:pt x="782" y="369"/>
                  </a:cubicBezTo>
                  <a:cubicBezTo>
                    <a:pt x="1061" y="290"/>
                    <a:pt x="1306" y="232"/>
                    <a:pt x="1599" y="198"/>
                  </a:cubicBezTo>
                  <a:cubicBezTo>
                    <a:pt x="1892" y="164"/>
                    <a:pt x="2536" y="119"/>
                    <a:pt x="3018" y="180"/>
                  </a:cubicBezTo>
                  <a:cubicBezTo>
                    <a:pt x="3500" y="241"/>
                    <a:pt x="3896" y="363"/>
                    <a:pt x="4161" y="455"/>
                  </a:cubicBezTo>
                  <a:cubicBezTo>
                    <a:pt x="4426" y="547"/>
                    <a:pt x="4710" y="673"/>
                    <a:pt x="4978" y="808"/>
                  </a:cubicBezTo>
                  <a:cubicBezTo>
                    <a:pt x="5246" y="943"/>
                    <a:pt x="5571" y="1143"/>
                    <a:pt x="5777" y="1332"/>
                  </a:cubicBezTo>
                  <a:cubicBezTo>
                    <a:pt x="5777" y="929"/>
                    <a:pt x="5769" y="568"/>
                    <a:pt x="5769" y="0"/>
                  </a:cubicBezTo>
                  <a:cubicBezTo>
                    <a:pt x="4832" y="0"/>
                    <a:pt x="954" y="9"/>
                    <a:pt x="0" y="9"/>
                  </a:cubicBezTo>
                  <a:cubicBezTo>
                    <a:pt x="0" y="190"/>
                    <a:pt x="0" y="481"/>
                    <a:pt x="0" y="662"/>
                  </a:cubicBezTo>
                  <a:close/>
                </a:path>
              </a:pathLst>
            </a:custGeom>
            <a:solidFill>
              <a:srgbClr val="CC0033"/>
            </a:solidFill>
            <a:ln>
              <a:noFill/>
            </a:ln>
            <a:extLst>
              <a:ext uri="{91240B29-F687-4F45-9708-019B960494DF}">
                <a14:hiddenLine xmlns:a14="http://schemas.microsoft.com/office/drawing/2010/main" w="38100">
                  <a:solidFill>
                    <a:srgbClr val="000000"/>
                  </a:solidFill>
                  <a:round/>
                  <a:headEnd/>
                  <a:tailEnd/>
                </a14:hiddenLine>
              </a:ext>
            </a:extLst>
          </p:spPr>
          <p:txBody>
            <a:bodyPr/>
            <a:lstStyle/>
            <a:p>
              <a:endParaRPr lang="en-US"/>
            </a:p>
          </p:txBody>
        </p:sp>
        <p:pic>
          <p:nvPicPr>
            <p:cNvPr id="5428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 y="80"/>
              <a:ext cx="1872"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279" name="Oval 10"/>
          <p:cNvSpPr>
            <a:spLocks noChangeArrowheads="1"/>
          </p:cNvSpPr>
          <p:nvPr/>
        </p:nvSpPr>
        <p:spPr bwMode="auto">
          <a:xfrm>
            <a:off x="1524000" y="457200"/>
            <a:ext cx="4495800" cy="4343400"/>
          </a:xfrm>
          <a:prstGeom prst="ellipse">
            <a:avLst/>
          </a:prstGeom>
          <a:solidFill>
            <a:srgbClr val="FF0000"/>
          </a:solidFill>
          <a:ln w="9525">
            <a:solidFill>
              <a:srgbClr val="000000"/>
            </a:solidFill>
            <a:round/>
            <a:headEnd/>
            <a:tailEnd/>
          </a:ln>
        </p:spPr>
        <p:txBody>
          <a:bodyPr/>
          <a:lstStyle/>
          <a:p>
            <a:endParaRPr lang="en-US"/>
          </a:p>
        </p:txBody>
      </p:sp>
      <p:sp>
        <p:nvSpPr>
          <p:cNvPr id="54280" name="Oval 11"/>
          <p:cNvSpPr>
            <a:spLocks noChangeArrowheads="1"/>
          </p:cNvSpPr>
          <p:nvPr/>
        </p:nvSpPr>
        <p:spPr bwMode="auto">
          <a:xfrm>
            <a:off x="2066106" y="956469"/>
            <a:ext cx="3394075" cy="3344862"/>
          </a:xfrm>
          <a:prstGeom prst="ellipse">
            <a:avLst/>
          </a:prstGeom>
          <a:solidFill>
            <a:srgbClr val="FFEF1E"/>
          </a:solidFill>
          <a:ln w="9525">
            <a:solidFill>
              <a:srgbClr val="000000"/>
            </a:solidFill>
            <a:round/>
            <a:headEnd/>
            <a:tailEnd/>
          </a:ln>
        </p:spPr>
        <p:txBody>
          <a:bodyPr/>
          <a:lstStyle/>
          <a:p>
            <a:endParaRPr lang="en-US"/>
          </a:p>
        </p:txBody>
      </p:sp>
      <p:sp>
        <p:nvSpPr>
          <p:cNvPr id="54281" name="Oval 12"/>
          <p:cNvSpPr>
            <a:spLocks noChangeArrowheads="1"/>
          </p:cNvSpPr>
          <p:nvPr/>
        </p:nvSpPr>
        <p:spPr bwMode="auto">
          <a:xfrm>
            <a:off x="2932113" y="1925638"/>
            <a:ext cx="1651000" cy="1651000"/>
          </a:xfrm>
          <a:prstGeom prst="ellipse">
            <a:avLst/>
          </a:prstGeom>
          <a:solidFill>
            <a:srgbClr val="00B413"/>
          </a:solidFill>
          <a:ln w="9525">
            <a:solidFill>
              <a:srgbClr val="000000"/>
            </a:solidFill>
            <a:round/>
            <a:headEnd/>
            <a:tailEnd/>
          </a:ln>
        </p:spPr>
        <p:txBody>
          <a:bodyPr/>
          <a:lstStyle/>
          <a:p>
            <a:endParaRPr lang="en-US"/>
          </a:p>
        </p:txBody>
      </p:sp>
      <p:grpSp>
        <p:nvGrpSpPr>
          <p:cNvPr id="54282" name="Group 13"/>
          <p:cNvGrpSpPr>
            <a:grpSpLocks/>
          </p:cNvGrpSpPr>
          <p:nvPr/>
        </p:nvGrpSpPr>
        <p:grpSpPr bwMode="auto">
          <a:xfrm>
            <a:off x="1906588" y="1474788"/>
            <a:ext cx="3695700" cy="3162300"/>
            <a:chOff x="3915" y="11666"/>
            <a:chExt cx="4245" cy="3495"/>
          </a:xfrm>
        </p:grpSpPr>
        <p:sp>
          <p:nvSpPr>
            <p:cNvPr id="54284" name="WordArt 14"/>
            <p:cNvSpPr>
              <a:spLocks noChangeArrowheads="1" noChangeShapeType="1" noTextEdit="1"/>
            </p:cNvSpPr>
            <p:nvPr/>
          </p:nvSpPr>
          <p:spPr bwMode="auto">
            <a:xfrm>
              <a:off x="3915" y="11666"/>
              <a:ext cx="4245" cy="3495"/>
            </a:xfrm>
            <a:prstGeom prst="rect">
              <a:avLst/>
            </a:prstGeom>
          </p:spPr>
          <p:txBody>
            <a:bodyPr spcFirstLastPara="1" wrap="none" fromWordArt="1">
              <a:prstTxWarp prst="textArchDown">
                <a:avLst>
                  <a:gd name="adj" fmla="val 2089199"/>
                </a:avLst>
              </a:prstTxWarp>
            </a:bodyPr>
            <a:lstStyle/>
            <a:p>
              <a:pPr algn="ctr"/>
              <a:r>
                <a:rPr lang="en-US" sz="2400" kern="10" dirty="0" smtClean="0">
                  <a:ln w="9525">
                    <a:solidFill>
                      <a:srgbClr val="000000"/>
                    </a:solidFill>
                    <a:round/>
                    <a:headEnd/>
                    <a:tailEnd/>
                  </a:ln>
                  <a:solidFill>
                    <a:srgbClr val="000000"/>
                  </a:solidFill>
                  <a:latin typeface="Arial Black"/>
                </a:rPr>
                <a:t>Panic Zone</a:t>
              </a:r>
              <a:endParaRPr lang="en-US" sz="2400" kern="10" dirty="0">
                <a:ln w="9525">
                  <a:solidFill>
                    <a:srgbClr val="000000"/>
                  </a:solidFill>
                  <a:round/>
                  <a:headEnd/>
                  <a:tailEnd/>
                </a:ln>
                <a:solidFill>
                  <a:srgbClr val="000000"/>
                </a:solidFill>
                <a:latin typeface="Arial Black"/>
              </a:endParaRPr>
            </a:p>
          </p:txBody>
        </p:sp>
        <p:sp>
          <p:nvSpPr>
            <p:cNvPr id="54285" name="WordArt 15"/>
            <p:cNvSpPr>
              <a:spLocks noChangeArrowheads="1" noChangeShapeType="1" noTextEdit="1"/>
            </p:cNvSpPr>
            <p:nvPr/>
          </p:nvSpPr>
          <p:spPr bwMode="auto">
            <a:xfrm>
              <a:off x="4630" y="11671"/>
              <a:ext cx="2835" cy="2555"/>
            </a:xfrm>
            <a:prstGeom prst="rect">
              <a:avLst/>
            </a:prstGeom>
          </p:spPr>
          <p:txBody>
            <a:bodyPr spcFirstLastPara="1" wrap="none" fromWordArt="1">
              <a:prstTxWarp prst="textArchUp">
                <a:avLst>
                  <a:gd name="adj" fmla="val 10800003"/>
                </a:avLst>
              </a:prstTxWarp>
            </a:bodyPr>
            <a:lstStyle/>
            <a:p>
              <a:pPr algn="ctr"/>
              <a:r>
                <a:rPr lang="en-US" sz="3200" kern="10" dirty="0">
                  <a:ln w="9525">
                    <a:solidFill>
                      <a:srgbClr val="000000"/>
                    </a:solidFill>
                    <a:round/>
                    <a:headEnd/>
                    <a:tailEnd/>
                  </a:ln>
                  <a:solidFill>
                    <a:srgbClr val="000000"/>
                  </a:solidFill>
                  <a:latin typeface="Arial Black"/>
                </a:rPr>
                <a:t>Growth </a:t>
              </a:r>
              <a:r>
                <a:rPr lang="en-US" sz="3200" kern="10" dirty="0" smtClean="0">
                  <a:ln w="9525">
                    <a:solidFill>
                      <a:srgbClr val="000000"/>
                    </a:solidFill>
                    <a:round/>
                    <a:headEnd/>
                    <a:tailEnd/>
                  </a:ln>
                  <a:solidFill>
                    <a:srgbClr val="000000"/>
                  </a:solidFill>
                  <a:latin typeface="Arial Black"/>
                </a:rPr>
                <a:t>Zone</a:t>
              </a:r>
              <a:endParaRPr lang="en-US" sz="3200" kern="10" dirty="0">
                <a:ln w="9525">
                  <a:solidFill>
                    <a:srgbClr val="000000"/>
                  </a:solidFill>
                  <a:round/>
                  <a:headEnd/>
                  <a:tailEnd/>
                </a:ln>
                <a:solidFill>
                  <a:srgbClr val="000000"/>
                </a:solidFill>
                <a:latin typeface="Arial Black"/>
              </a:endParaRPr>
            </a:p>
          </p:txBody>
        </p:sp>
        <p:sp>
          <p:nvSpPr>
            <p:cNvPr id="54286" name="WordArt 16"/>
            <p:cNvSpPr>
              <a:spLocks noChangeArrowheads="1" noChangeShapeType="1" noTextEdit="1"/>
            </p:cNvSpPr>
            <p:nvPr/>
          </p:nvSpPr>
          <p:spPr bwMode="auto">
            <a:xfrm>
              <a:off x="5435" y="12521"/>
              <a:ext cx="1245" cy="1065"/>
            </a:xfrm>
            <a:prstGeom prst="rect">
              <a:avLst/>
            </a:prstGeom>
          </p:spPr>
          <p:txBody>
            <a:bodyPr spcFirstLastPara="1" wrap="none" fromWordArt="1">
              <a:prstTxWarp prst="textArchUp">
                <a:avLst>
                  <a:gd name="adj" fmla="val 10800004"/>
                </a:avLst>
              </a:prstTxWarp>
            </a:bodyPr>
            <a:lstStyle/>
            <a:p>
              <a:pPr algn="ctr"/>
              <a:r>
                <a:rPr lang="en-US" sz="1400" kern="10" dirty="0">
                  <a:ln w="9525">
                    <a:solidFill>
                      <a:srgbClr val="000000"/>
                    </a:solidFill>
                    <a:round/>
                    <a:headEnd/>
                    <a:tailEnd/>
                  </a:ln>
                  <a:solidFill>
                    <a:srgbClr val="000000"/>
                  </a:solidFill>
                  <a:latin typeface="Arial Black"/>
                </a:rPr>
                <a:t>Comfort</a:t>
              </a:r>
            </a:p>
          </p:txBody>
        </p:sp>
        <p:sp>
          <p:nvSpPr>
            <p:cNvPr id="54287" name="WordArt 17"/>
            <p:cNvSpPr>
              <a:spLocks noChangeArrowheads="1" noChangeShapeType="1" noTextEdit="1"/>
            </p:cNvSpPr>
            <p:nvPr/>
          </p:nvSpPr>
          <p:spPr bwMode="auto">
            <a:xfrm>
              <a:off x="5420" y="12836"/>
              <a:ext cx="1245" cy="810"/>
            </a:xfrm>
            <a:prstGeom prst="rect">
              <a:avLst/>
            </a:prstGeom>
          </p:spPr>
          <p:txBody>
            <a:bodyPr spcFirstLastPara="1" wrap="none" fromWordArt="1">
              <a:prstTxWarp prst="textArchDown">
                <a:avLst>
                  <a:gd name="adj" fmla="val 1308088"/>
                </a:avLst>
              </a:prstTxWarp>
            </a:bodyPr>
            <a:lstStyle/>
            <a:p>
              <a:pPr algn="ctr"/>
              <a:r>
                <a:rPr lang="en-US" sz="1400" kern="10" dirty="0" smtClean="0">
                  <a:ln w="9525">
                    <a:solidFill>
                      <a:srgbClr val="000000"/>
                    </a:solidFill>
                    <a:round/>
                    <a:headEnd/>
                    <a:tailEnd/>
                  </a:ln>
                  <a:solidFill>
                    <a:srgbClr val="000000"/>
                  </a:solidFill>
                  <a:latin typeface="Arial Black"/>
                </a:rPr>
                <a:t>Zone</a:t>
              </a:r>
              <a:endParaRPr lang="en-US" sz="1400" kern="10" dirty="0">
                <a:ln w="9525">
                  <a:solidFill>
                    <a:srgbClr val="000000"/>
                  </a:solidFill>
                  <a:round/>
                  <a:headEnd/>
                  <a:tailEnd/>
                </a:ln>
                <a:solidFill>
                  <a:srgbClr val="000000"/>
                </a:solidFill>
                <a:latin typeface="Arial Black"/>
              </a:endParaRPr>
            </a:p>
          </p:txBody>
        </p:sp>
      </p:grpSp>
      <p:sp>
        <p:nvSpPr>
          <p:cNvPr id="54283" name="Rectangle 18"/>
          <p:cNvSpPr>
            <a:spLocks noGrp="1" noChangeArrowheads="1"/>
          </p:cNvSpPr>
          <p:nvPr>
            <p:ph type="body" sz="half" idx="1"/>
          </p:nvPr>
        </p:nvSpPr>
        <p:spPr>
          <a:xfrm>
            <a:off x="381000" y="4953000"/>
            <a:ext cx="8153400" cy="2895600"/>
          </a:xfrm>
        </p:spPr>
        <p:txBody>
          <a:bodyPr/>
          <a:lstStyle/>
          <a:p>
            <a:pPr algn="ctr" eaLnBrk="1" hangingPunct="1">
              <a:lnSpc>
                <a:spcPct val="80000"/>
              </a:lnSpc>
              <a:buFontTx/>
              <a:buNone/>
            </a:pPr>
            <a:r>
              <a:rPr lang="en-US" b="1" i="1" dirty="0" smtClean="0"/>
              <a:t>“The willingness to take risks, ask questions and make mistakes is a requirement for learning.”</a:t>
            </a:r>
            <a:endParaRPr lang="en-US" sz="4000" dirty="0" smtClean="0"/>
          </a:p>
          <a:p>
            <a:pPr eaLnBrk="1" hangingPunct="1">
              <a:lnSpc>
                <a:spcPct val="80000"/>
              </a:lnSpc>
              <a:buFontTx/>
              <a:buNone/>
            </a:pPr>
            <a:endParaRPr lang="en-US" sz="1800" dirty="0" smtClean="0"/>
          </a:p>
          <a:p>
            <a:pPr algn="r" eaLnBrk="1" hangingPunct="1">
              <a:lnSpc>
                <a:spcPct val="80000"/>
              </a:lnSpc>
              <a:buFontTx/>
              <a:buNone/>
            </a:pPr>
            <a:r>
              <a:rPr lang="en-US" sz="1800" dirty="0" smtClean="0"/>
              <a:t>Deborah Meier (In Schools We Trust)</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76200" y="62484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67832A5-5BFC-4343-8A3A-E151E63A362A}" type="datetime1">
              <a:rPr lang="en-US" sz="1400"/>
              <a:pPr/>
              <a:t>5/24/2017</a:t>
            </a:fld>
            <a:endParaRPr lang="en-US" sz="1400"/>
          </a:p>
        </p:txBody>
      </p:sp>
      <p:sp>
        <p:nvSpPr>
          <p:cNvPr id="55299" name="Rectangle 3"/>
          <p:cNvSpPr>
            <a:spLocks noChangeArrowheads="1"/>
          </p:cNvSpPr>
          <p:nvPr/>
        </p:nvSpPr>
        <p:spPr bwMode="auto">
          <a:xfrm>
            <a:off x="3124200" y="624840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sz="1400"/>
          </a:p>
        </p:txBody>
      </p:sp>
      <p:grpSp>
        <p:nvGrpSpPr>
          <p:cNvPr id="55300" name="Group 5"/>
          <p:cNvGrpSpPr>
            <a:grpSpLocks/>
          </p:cNvGrpSpPr>
          <p:nvPr/>
        </p:nvGrpSpPr>
        <p:grpSpPr bwMode="auto">
          <a:xfrm>
            <a:off x="0" y="-76200"/>
            <a:ext cx="9177338" cy="6781800"/>
            <a:chOff x="0" y="-48"/>
            <a:chExt cx="5781" cy="4272"/>
          </a:xfrm>
        </p:grpSpPr>
        <p:sp>
          <p:nvSpPr>
            <p:cNvPr id="544774" name="Freeform 6"/>
            <p:cNvSpPr>
              <a:spLocks/>
            </p:cNvSpPr>
            <p:nvPr/>
          </p:nvSpPr>
          <p:spPr bwMode="ltGray">
            <a:xfrm>
              <a:off x="4416" y="480"/>
              <a:ext cx="1365" cy="3744"/>
            </a:xfrm>
            <a:custGeom>
              <a:avLst/>
              <a:gdLst/>
              <a:ahLst/>
              <a:cxnLst>
                <a:cxn ang="0">
                  <a:pos x="317" y="3169"/>
                </a:cxn>
                <a:cxn ang="0">
                  <a:pos x="0" y="0"/>
                </a:cxn>
                <a:cxn ang="0">
                  <a:pos x="821" y="0"/>
                </a:cxn>
                <a:cxn ang="0">
                  <a:pos x="833" y="2859"/>
                </a:cxn>
                <a:cxn ang="0">
                  <a:pos x="317" y="3169"/>
                </a:cxn>
              </a:cxnLst>
              <a:rect l="0" t="0" r="r" b="b"/>
              <a:pathLst>
                <a:path w="837" h="3169">
                  <a:moveTo>
                    <a:pt x="317" y="3169"/>
                  </a:moveTo>
                  <a:cubicBezTo>
                    <a:pt x="266" y="2722"/>
                    <a:pt x="83" y="673"/>
                    <a:pt x="0" y="0"/>
                  </a:cubicBezTo>
                  <a:cubicBezTo>
                    <a:pt x="170" y="0"/>
                    <a:pt x="425" y="0"/>
                    <a:pt x="821" y="0"/>
                  </a:cubicBezTo>
                  <a:cubicBezTo>
                    <a:pt x="821" y="0"/>
                    <a:pt x="837" y="911"/>
                    <a:pt x="833" y="2859"/>
                  </a:cubicBezTo>
                  <a:cubicBezTo>
                    <a:pt x="661" y="2971"/>
                    <a:pt x="524" y="3057"/>
                    <a:pt x="317" y="3169"/>
                  </a:cubicBezTo>
                  <a:close/>
                </a:path>
              </a:pathLst>
            </a:custGeom>
            <a:gradFill rotWithShape="1">
              <a:gsLst>
                <a:gs pos="0">
                  <a:schemeClr val="bg1"/>
                </a:gs>
                <a:gs pos="100000">
                  <a:schemeClr val="bg1">
                    <a:gamma/>
                    <a:shade val="70196"/>
                    <a:invGamma/>
                  </a:schemeClr>
                </a:gs>
              </a:gsLst>
              <a:lin ang="5400000" scaled="1"/>
            </a:gradFill>
            <a:ln w="9525">
              <a:noFill/>
              <a:round/>
              <a:headEnd/>
              <a:tailEnd/>
            </a:ln>
            <a:effectLst/>
          </p:spPr>
          <p:txBody>
            <a:bodyPr/>
            <a:lstStyle/>
            <a:p>
              <a:pPr>
                <a:defRPr/>
              </a:pPr>
              <a:endParaRPr lang="en-US"/>
            </a:p>
          </p:txBody>
        </p:sp>
        <p:grpSp>
          <p:nvGrpSpPr>
            <p:cNvPr id="55311" name="Group 7"/>
            <p:cNvGrpSpPr>
              <a:grpSpLocks/>
            </p:cNvGrpSpPr>
            <p:nvPr/>
          </p:nvGrpSpPr>
          <p:grpSpPr bwMode="auto">
            <a:xfrm>
              <a:off x="0" y="-48"/>
              <a:ext cx="5777" cy="2177"/>
              <a:chOff x="0" y="-48"/>
              <a:chExt cx="5777" cy="2177"/>
            </a:xfrm>
          </p:grpSpPr>
          <p:sp>
            <p:nvSpPr>
              <p:cNvPr id="55312" name="Freeform 8"/>
              <p:cNvSpPr>
                <a:spLocks/>
              </p:cNvSpPr>
              <p:nvPr/>
            </p:nvSpPr>
            <p:spPr bwMode="ltGray">
              <a:xfrm>
                <a:off x="0" y="-48"/>
                <a:ext cx="5777" cy="2177"/>
              </a:xfrm>
              <a:custGeom>
                <a:avLst/>
                <a:gdLst>
                  <a:gd name="T0" fmla="*/ 0 w 5777"/>
                  <a:gd name="T1" fmla="*/ 20619 h 1332"/>
                  <a:gd name="T2" fmla="*/ 782 w 5777"/>
                  <a:gd name="T3" fmla="*/ 11504 h 1332"/>
                  <a:gd name="T4" fmla="*/ 1599 w 5777"/>
                  <a:gd name="T5" fmla="*/ 6178 h 1332"/>
                  <a:gd name="T6" fmla="*/ 3018 w 5777"/>
                  <a:gd name="T7" fmla="*/ 5609 h 1332"/>
                  <a:gd name="T8" fmla="*/ 4161 w 5777"/>
                  <a:gd name="T9" fmla="*/ 14178 h 1332"/>
                  <a:gd name="T10" fmla="*/ 4978 w 5777"/>
                  <a:gd name="T11" fmla="*/ 25181 h 1332"/>
                  <a:gd name="T12" fmla="*/ 5777 w 5777"/>
                  <a:gd name="T13" fmla="*/ 41492 h 1332"/>
                  <a:gd name="T14" fmla="*/ 5769 w 5777"/>
                  <a:gd name="T15" fmla="*/ 0 h 1332"/>
                  <a:gd name="T16" fmla="*/ 0 w 5777"/>
                  <a:gd name="T17" fmla="*/ 294 h 1332"/>
                  <a:gd name="T18" fmla="*/ 0 w 5777"/>
                  <a:gd name="T19" fmla="*/ 20619 h 13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77"/>
                  <a:gd name="T31" fmla="*/ 0 h 1332"/>
                  <a:gd name="T32" fmla="*/ 5777 w 5777"/>
                  <a:gd name="T33" fmla="*/ 1332 h 13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77" h="1332">
                    <a:moveTo>
                      <a:pt x="0" y="662"/>
                    </a:moveTo>
                    <a:cubicBezTo>
                      <a:pt x="189" y="567"/>
                      <a:pt x="503" y="448"/>
                      <a:pt x="782" y="369"/>
                    </a:cubicBezTo>
                    <a:cubicBezTo>
                      <a:pt x="1061" y="290"/>
                      <a:pt x="1306" y="232"/>
                      <a:pt x="1599" y="198"/>
                    </a:cubicBezTo>
                    <a:cubicBezTo>
                      <a:pt x="1892" y="164"/>
                      <a:pt x="2536" y="119"/>
                      <a:pt x="3018" y="180"/>
                    </a:cubicBezTo>
                    <a:cubicBezTo>
                      <a:pt x="3500" y="241"/>
                      <a:pt x="3896" y="363"/>
                      <a:pt x="4161" y="455"/>
                    </a:cubicBezTo>
                    <a:cubicBezTo>
                      <a:pt x="4426" y="547"/>
                      <a:pt x="4710" y="673"/>
                      <a:pt x="4978" y="808"/>
                    </a:cubicBezTo>
                    <a:cubicBezTo>
                      <a:pt x="5246" y="943"/>
                      <a:pt x="5571" y="1143"/>
                      <a:pt x="5777" y="1332"/>
                    </a:cubicBezTo>
                    <a:cubicBezTo>
                      <a:pt x="5777" y="929"/>
                      <a:pt x="5769" y="568"/>
                      <a:pt x="5769" y="0"/>
                    </a:cubicBezTo>
                    <a:cubicBezTo>
                      <a:pt x="4832" y="0"/>
                      <a:pt x="954" y="9"/>
                      <a:pt x="0" y="9"/>
                    </a:cubicBezTo>
                    <a:cubicBezTo>
                      <a:pt x="0" y="190"/>
                      <a:pt x="0" y="481"/>
                      <a:pt x="0" y="662"/>
                    </a:cubicBezTo>
                    <a:close/>
                  </a:path>
                </a:pathLst>
              </a:custGeom>
              <a:solidFill>
                <a:srgbClr val="CC0033"/>
              </a:solidFill>
              <a:ln>
                <a:noFill/>
              </a:ln>
              <a:extLst>
                <a:ext uri="{91240B29-F687-4F45-9708-019B960494DF}">
                  <a14:hiddenLine xmlns:a14="http://schemas.microsoft.com/office/drawing/2010/main" w="38100" cmpd="sng">
                    <a:solidFill>
                      <a:srgbClr val="000000"/>
                    </a:solidFill>
                    <a:round/>
                    <a:headEnd/>
                    <a:tailEnd/>
                  </a14:hiddenLine>
                </a:ext>
              </a:extLst>
            </p:spPr>
            <p:txBody>
              <a:bodyPr/>
              <a:lstStyle/>
              <a:p>
                <a:endParaRPr lang="en-US"/>
              </a:p>
            </p:txBody>
          </p:sp>
          <p:pic>
            <p:nvPicPr>
              <p:cNvPr id="5531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 y="48"/>
                <a:ext cx="1872"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55301" name="Rectangle 10"/>
          <p:cNvSpPr>
            <a:spLocks noGrp="1" noChangeArrowheads="1"/>
          </p:cNvSpPr>
          <p:nvPr>
            <p:ph type="title" idx="4294967295"/>
          </p:nvPr>
        </p:nvSpPr>
        <p:spPr>
          <a:xfrm>
            <a:off x="457200" y="274638"/>
            <a:ext cx="6705600" cy="1143000"/>
          </a:xfrm>
        </p:spPr>
        <p:txBody>
          <a:bodyPr/>
          <a:lstStyle/>
          <a:p>
            <a:r>
              <a:rPr lang="en-US" sz="4800" b="1" smtClean="0"/>
              <a:t>The Method</a:t>
            </a:r>
            <a:endParaRPr lang="en-US" smtClean="0"/>
          </a:p>
        </p:txBody>
      </p:sp>
      <p:sp>
        <p:nvSpPr>
          <p:cNvPr id="544780" name="AutoShape 12"/>
          <p:cNvSpPr>
            <a:spLocks noChangeArrowheads="1"/>
          </p:cNvSpPr>
          <p:nvPr/>
        </p:nvSpPr>
        <p:spPr bwMode="auto">
          <a:xfrm rot="5366004">
            <a:off x="3942557" y="3658394"/>
            <a:ext cx="3052762" cy="1930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09" y="10800"/>
                </a:moveTo>
                <a:cubicBezTo>
                  <a:pt x="17509" y="7107"/>
                  <a:pt x="14525" y="4109"/>
                  <a:pt x="10832" y="4091"/>
                </a:cubicBezTo>
                <a:lnTo>
                  <a:pt x="10852" y="0"/>
                </a:lnTo>
                <a:cubicBezTo>
                  <a:pt x="16796" y="29"/>
                  <a:pt x="21599" y="4856"/>
                  <a:pt x="21600" y="10799"/>
                </a:cubicBezTo>
                <a:lnTo>
                  <a:pt x="21600" y="10800"/>
                </a:lnTo>
                <a:lnTo>
                  <a:pt x="24300" y="10800"/>
                </a:lnTo>
                <a:lnTo>
                  <a:pt x="19555" y="15546"/>
                </a:lnTo>
                <a:lnTo>
                  <a:pt x="14809" y="10800"/>
                </a:lnTo>
                <a:lnTo>
                  <a:pt x="17509" y="10800"/>
                </a:lnTo>
                <a:close/>
              </a:path>
            </a:pathLst>
          </a:custGeom>
          <a:solidFill>
            <a:srgbClr val="800000"/>
          </a:solidFill>
          <a:ln w="9525">
            <a:solidFill>
              <a:srgbClr val="000000"/>
            </a:solidFill>
            <a:miter lim="800000"/>
            <a:headEnd/>
            <a:tailEnd/>
          </a:ln>
        </p:spPr>
        <p:txBody>
          <a:bodyPr/>
          <a:lstStyle/>
          <a:p>
            <a:endParaRPr lang="en-US"/>
          </a:p>
        </p:txBody>
      </p:sp>
      <p:sp>
        <p:nvSpPr>
          <p:cNvPr id="544781" name="Text Box 13"/>
          <p:cNvSpPr txBox="1">
            <a:spLocks noChangeArrowheads="1"/>
          </p:cNvSpPr>
          <p:nvPr/>
        </p:nvSpPr>
        <p:spPr bwMode="auto">
          <a:xfrm>
            <a:off x="3035300" y="1676400"/>
            <a:ext cx="1987550" cy="1055688"/>
          </a:xfrm>
          <a:prstGeom prst="rect">
            <a:avLst/>
          </a:prstGeom>
          <a:solidFill>
            <a:srgbClr val="C0C0C0"/>
          </a:solidFill>
          <a:ln w="19050">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30000"/>
              </a:lnSpc>
              <a:spcBef>
                <a:spcPts val="1200"/>
              </a:spcBef>
            </a:pPr>
            <a:r>
              <a:rPr lang="en-US" sz="4000" b="1"/>
              <a:t>Frame</a:t>
            </a:r>
            <a:endParaRPr lang="en-US" sz="2200" b="1">
              <a:latin typeface="Palatino" pitchFamily="18" charset="0"/>
            </a:endParaRPr>
          </a:p>
        </p:txBody>
      </p:sp>
      <p:sp>
        <p:nvSpPr>
          <p:cNvPr id="544782" name="Text Box 14"/>
          <p:cNvSpPr txBox="1">
            <a:spLocks noChangeArrowheads="1"/>
          </p:cNvSpPr>
          <p:nvPr/>
        </p:nvSpPr>
        <p:spPr bwMode="auto">
          <a:xfrm>
            <a:off x="5175250" y="3546475"/>
            <a:ext cx="1987550" cy="1054100"/>
          </a:xfrm>
          <a:prstGeom prst="rect">
            <a:avLst/>
          </a:prstGeom>
          <a:solidFill>
            <a:srgbClr val="C0C0C0"/>
          </a:solidFill>
          <a:ln w="19050">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30000"/>
              </a:lnSpc>
              <a:spcBef>
                <a:spcPts val="1200"/>
              </a:spcBef>
            </a:pPr>
            <a:r>
              <a:rPr lang="en-US" sz="4000" b="1"/>
              <a:t>Lesson</a:t>
            </a:r>
            <a:endParaRPr lang="en-US" sz="4800" b="1"/>
          </a:p>
        </p:txBody>
      </p:sp>
      <p:sp>
        <p:nvSpPr>
          <p:cNvPr id="544783" name="Text Box 15"/>
          <p:cNvSpPr txBox="1">
            <a:spLocks noChangeArrowheads="1"/>
          </p:cNvSpPr>
          <p:nvPr/>
        </p:nvSpPr>
        <p:spPr bwMode="auto">
          <a:xfrm>
            <a:off x="3024188" y="5345113"/>
            <a:ext cx="1987550" cy="1055687"/>
          </a:xfrm>
          <a:prstGeom prst="rect">
            <a:avLst/>
          </a:prstGeom>
          <a:solidFill>
            <a:srgbClr val="C0C0C0"/>
          </a:solidFill>
          <a:ln w="19050">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30000"/>
              </a:lnSpc>
              <a:spcBef>
                <a:spcPts val="1200"/>
              </a:spcBef>
            </a:pPr>
            <a:r>
              <a:rPr lang="en-US" sz="4000" b="1"/>
              <a:t>Reflect</a:t>
            </a:r>
            <a:endParaRPr lang="en-US" sz="2400">
              <a:latin typeface="Times" pitchFamily="18" charset="0"/>
            </a:endParaRPr>
          </a:p>
        </p:txBody>
      </p:sp>
      <p:sp>
        <p:nvSpPr>
          <p:cNvPr id="544784" name="Text Box 16"/>
          <p:cNvSpPr txBox="1">
            <a:spLocks noChangeArrowheads="1"/>
          </p:cNvSpPr>
          <p:nvPr/>
        </p:nvSpPr>
        <p:spPr bwMode="auto">
          <a:xfrm>
            <a:off x="762000" y="3386138"/>
            <a:ext cx="1987550" cy="1055687"/>
          </a:xfrm>
          <a:prstGeom prst="rect">
            <a:avLst/>
          </a:prstGeom>
          <a:solidFill>
            <a:srgbClr val="C0C0C0"/>
          </a:solidFill>
          <a:ln w="19050">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30000"/>
              </a:lnSpc>
              <a:spcBef>
                <a:spcPts val="1200"/>
              </a:spcBef>
            </a:pPr>
            <a:r>
              <a:rPr lang="en-US" sz="4000" b="1"/>
              <a:t>Apply</a:t>
            </a:r>
            <a:endParaRPr lang="en-US" sz="2400">
              <a:latin typeface="Times" pitchFamily="18" charset="0"/>
            </a:endParaRPr>
          </a:p>
        </p:txBody>
      </p:sp>
      <p:sp>
        <p:nvSpPr>
          <p:cNvPr id="544785" name="AutoShape 17"/>
          <p:cNvSpPr>
            <a:spLocks noChangeArrowheads="1"/>
          </p:cNvSpPr>
          <p:nvPr/>
        </p:nvSpPr>
        <p:spPr bwMode="auto">
          <a:xfrm>
            <a:off x="3667125" y="1931988"/>
            <a:ext cx="2743200" cy="21907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09" y="10800"/>
                </a:moveTo>
                <a:cubicBezTo>
                  <a:pt x="17509" y="7107"/>
                  <a:pt x="14525" y="4109"/>
                  <a:pt x="10832" y="4091"/>
                </a:cubicBezTo>
                <a:lnTo>
                  <a:pt x="10852" y="0"/>
                </a:lnTo>
                <a:cubicBezTo>
                  <a:pt x="16796" y="29"/>
                  <a:pt x="21599" y="4856"/>
                  <a:pt x="21600" y="10799"/>
                </a:cubicBezTo>
                <a:lnTo>
                  <a:pt x="21600" y="10800"/>
                </a:lnTo>
                <a:lnTo>
                  <a:pt x="24300" y="10800"/>
                </a:lnTo>
                <a:lnTo>
                  <a:pt x="19555" y="15546"/>
                </a:lnTo>
                <a:lnTo>
                  <a:pt x="14809" y="10800"/>
                </a:lnTo>
                <a:lnTo>
                  <a:pt x="17509" y="10800"/>
                </a:lnTo>
                <a:close/>
              </a:path>
            </a:pathLst>
          </a:custGeom>
          <a:solidFill>
            <a:srgbClr val="800000"/>
          </a:solidFill>
          <a:ln w="9525">
            <a:solidFill>
              <a:srgbClr val="000000"/>
            </a:solidFill>
            <a:miter lim="800000"/>
            <a:headEnd/>
            <a:tailEnd/>
          </a:ln>
        </p:spPr>
        <p:txBody>
          <a:bodyPr/>
          <a:lstStyle/>
          <a:p>
            <a:endParaRPr lang="en-US"/>
          </a:p>
        </p:txBody>
      </p:sp>
      <p:sp>
        <p:nvSpPr>
          <p:cNvPr id="544786" name="AutoShape 18"/>
          <p:cNvSpPr>
            <a:spLocks noChangeArrowheads="1"/>
          </p:cNvSpPr>
          <p:nvPr/>
        </p:nvSpPr>
        <p:spPr bwMode="auto">
          <a:xfrm rot="-5402959">
            <a:off x="1191419" y="2416969"/>
            <a:ext cx="2794000" cy="19573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09" y="10800"/>
                </a:moveTo>
                <a:cubicBezTo>
                  <a:pt x="17509" y="7107"/>
                  <a:pt x="14525" y="4109"/>
                  <a:pt x="10832" y="4091"/>
                </a:cubicBezTo>
                <a:lnTo>
                  <a:pt x="10852" y="0"/>
                </a:lnTo>
                <a:cubicBezTo>
                  <a:pt x="16796" y="29"/>
                  <a:pt x="21599" y="4856"/>
                  <a:pt x="21600" y="10799"/>
                </a:cubicBezTo>
                <a:lnTo>
                  <a:pt x="21600" y="10800"/>
                </a:lnTo>
                <a:lnTo>
                  <a:pt x="24300" y="10800"/>
                </a:lnTo>
                <a:lnTo>
                  <a:pt x="19555" y="15546"/>
                </a:lnTo>
                <a:lnTo>
                  <a:pt x="14809" y="10800"/>
                </a:lnTo>
                <a:lnTo>
                  <a:pt x="17509" y="10800"/>
                </a:lnTo>
                <a:close/>
              </a:path>
            </a:pathLst>
          </a:custGeom>
          <a:solidFill>
            <a:srgbClr val="800000"/>
          </a:solidFill>
          <a:ln w="9525">
            <a:solidFill>
              <a:srgbClr val="000000"/>
            </a:solidFill>
            <a:miter lim="800000"/>
            <a:headEnd/>
            <a:tailEnd/>
          </a:ln>
        </p:spPr>
        <p:txBody>
          <a:bodyPr/>
          <a:lstStyle/>
          <a:p>
            <a:endParaRPr lang="en-US"/>
          </a:p>
        </p:txBody>
      </p:sp>
      <p:sp>
        <p:nvSpPr>
          <p:cNvPr id="544787" name="AutoShape 19"/>
          <p:cNvSpPr>
            <a:spLocks noChangeArrowheads="1"/>
          </p:cNvSpPr>
          <p:nvPr/>
        </p:nvSpPr>
        <p:spPr bwMode="auto">
          <a:xfrm rot="-10686919">
            <a:off x="1536700" y="3914775"/>
            <a:ext cx="2930525" cy="21145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09" y="10800"/>
                </a:moveTo>
                <a:cubicBezTo>
                  <a:pt x="17509" y="7094"/>
                  <a:pt x="14505" y="4091"/>
                  <a:pt x="10800" y="4091"/>
                </a:cubicBezTo>
                <a:cubicBezTo>
                  <a:pt x="10772" y="4090"/>
                  <a:pt x="10745" y="4091"/>
                  <a:pt x="10718" y="4091"/>
                </a:cubicBezTo>
                <a:lnTo>
                  <a:pt x="10669" y="0"/>
                </a:lnTo>
                <a:cubicBezTo>
                  <a:pt x="10712" y="0"/>
                  <a:pt x="10756" y="-1"/>
                  <a:pt x="10800" y="0"/>
                </a:cubicBezTo>
                <a:cubicBezTo>
                  <a:pt x="16764" y="0"/>
                  <a:pt x="21599" y="4835"/>
                  <a:pt x="21600" y="10799"/>
                </a:cubicBezTo>
                <a:lnTo>
                  <a:pt x="21600" y="10800"/>
                </a:lnTo>
                <a:lnTo>
                  <a:pt x="24300" y="10800"/>
                </a:lnTo>
                <a:lnTo>
                  <a:pt x="19555" y="15546"/>
                </a:lnTo>
                <a:lnTo>
                  <a:pt x="14809" y="10800"/>
                </a:lnTo>
                <a:lnTo>
                  <a:pt x="17509" y="10800"/>
                </a:lnTo>
                <a:close/>
              </a:path>
            </a:pathLst>
          </a:custGeom>
          <a:solidFill>
            <a:srgbClr val="800000"/>
          </a:solidFill>
          <a:ln w="9525">
            <a:solidFill>
              <a:srgbClr val="000000"/>
            </a:solidFill>
            <a:miter lim="800000"/>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47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102296124" fill="hold" grpId="0" nodeType="clickEffect">
                                  <p:stCondLst>
                                    <p:cond delay="0"/>
                                  </p:stCondLst>
                                  <p:childTnLst>
                                    <p:set>
                                      <p:cBhvr>
                                        <p:cTn id="10" dur="1" fill="hold">
                                          <p:stCondLst>
                                            <p:cond delay="499"/>
                                          </p:stCondLst>
                                        </p:cTn>
                                        <p:tgtEl>
                                          <p:spTgt spid="544785"/>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54478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0" presetClass="entr" presetSubtype="102291056" fill="hold" grpId="0" nodeType="clickEffect">
                                  <p:stCondLst>
                                    <p:cond delay="0"/>
                                  </p:stCondLst>
                                  <p:childTnLst>
                                    <p:set>
                                      <p:cBhvr>
                                        <p:cTn id="17" dur="1" fill="hold">
                                          <p:stCondLst>
                                            <p:cond delay="499"/>
                                          </p:stCondLst>
                                        </p:cTn>
                                        <p:tgtEl>
                                          <p:spTgt spid="544780"/>
                                        </p:tgtEl>
                                        <p:attrNameLst>
                                          <p:attrName>style.visibility</p:attrName>
                                        </p:attrNameLst>
                                      </p:cBhvr>
                                      <p:to>
                                        <p:strVal val="visible"/>
                                      </p:to>
                                    </p:set>
                                  </p:childTnLst>
                                </p:cTn>
                              </p:par>
                            </p:childTnLst>
                          </p:cTn>
                        </p:par>
                        <p:par>
                          <p:cTn id="18" fill="hold" nodeType="afterGroup">
                            <p:stCondLst>
                              <p:cond delay="500"/>
                            </p:stCondLst>
                            <p:childTnLst>
                              <p:par>
                                <p:cTn id="19" presetID="1" presetClass="entr" presetSubtype="0" fill="hold" grpId="0" nodeType="afterEffect">
                                  <p:stCondLst>
                                    <p:cond delay="0"/>
                                  </p:stCondLst>
                                  <p:childTnLst>
                                    <p:set>
                                      <p:cBhvr>
                                        <p:cTn id="20" dur="1" fill="hold">
                                          <p:stCondLst>
                                            <p:cond delay="499"/>
                                          </p:stCondLst>
                                        </p:cTn>
                                        <p:tgtEl>
                                          <p:spTgt spid="54478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0" presetClass="entr" presetSubtype="102295380" fill="hold" grpId="0" nodeType="clickEffect">
                                  <p:stCondLst>
                                    <p:cond delay="0"/>
                                  </p:stCondLst>
                                  <p:childTnLst>
                                    <p:set>
                                      <p:cBhvr>
                                        <p:cTn id="24" dur="1" fill="hold">
                                          <p:stCondLst>
                                            <p:cond delay="499"/>
                                          </p:stCondLst>
                                        </p:cTn>
                                        <p:tgtEl>
                                          <p:spTgt spid="544787"/>
                                        </p:tgtEl>
                                        <p:attrNameLst>
                                          <p:attrName>style.visibility</p:attrName>
                                        </p:attrNameLst>
                                      </p:cBhvr>
                                      <p:to>
                                        <p:strVal val="visible"/>
                                      </p:to>
                                    </p:set>
                                  </p:childTnLst>
                                </p:cTn>
                              </p:par>
                            </p:childTnLst>
                          </p:cTn>
                        </p:par>
                        <p:par>
                          <p:cTn id="25" fill="hold" nodeType="afterGroup">
                            <p:stCondLst>
                              <p:cond delay="500"/>
                            </p:stCondLst>
                            <p:childTnLst>
                              <p:par>
                                <p:cTn id="26" presetID="1" presetClass="entr" presetSubtype="0" fill="hold" grpId="0" nodeType="afterEffect">
                                  <p:stCondLst>
                                    <p:cond delay="0"/>
                                  </p:stCondLst>
                                  <p:childTnLst>
                                    <p:set>
                                      <p:cBhvr>
                                        <p:cTn id="27" dur="1" fill="hold">
                                          <p:stCondLst>
                                            <p:cond delay="499"/>
                                          </p:stCondLst>
                                        </p:cTn>
                                        <p:tgtEl>
                                          <p:spTgt spid="544784"/>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0" presetClass="entr" presetSubtype="102296252" fill="hold" grpId="0" nodeType="clickEffect">
                                  <p:stCondLst>
                                    <p:cond delay="0"/>
                                  </p:stCondLst>
                                  <p:childTnLst>
                                    <p:set>
                                      <p:cBhvr>
                                        <p:cTn id="31" dur="1" fill="hold">
                                          <p:stCondLst>
                                            <p:cond delay="499"/>
                                          </p:stCondLst>
                                        </p:cTn>
                                        <p:tgtEl>
                                          <p:spTgt spid="5447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780" grpId="0" animBg="1"/>
      <p:bldP spid="544781" grpId="0" animBg="1" autoUpdateAnimBg="0"/>
      <p:bldP spid="544782" grpId="0" animBg="1" autoUpdateAnimBg="0"/>
      <p:bldP spid="544783" grpId="0" animBg="1" autoUpdateAnimBg="0"/>
      <p:bldP spid="544784" grpId="0" animBg="1" autoUpdateAnimBg="0"/>
      <p:bldP spid="544785" grpId="0" animBg="1"/>
      <p:bldP spid="544786" grpId="0" animBg="1"/>
      <p:bldP spid="544787"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p:nvPr>
        </p:nvSpPr>
        <p:spPr/>
        <p:txBody>
          <a:bodyPr/>
          <a:lstStyle/>
          <a:p>
            <a:endParaRPr lang="en-US" smtClean="0"/>
          </a:p>
        </p:txBody>
      </p:sp>
      <p:sp>
        <p:nvSpPr>
          <p:cNvPr id="56323" name="Rectangle 3"/>
          <p:cNvSpPr>
            <a:spLocks noChangeArrowheads="1"/>
          </p:cNvSpPr>
          <p:nvPr/>
        </p:nvSpPr>
        <p:spPr bwMode="auto">
          <a:xfrm>
            <a:off x="533400" y="990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4400">
                <a:solidFill>
                  <a:schemeClr val="tx2"/>
                </a:solidFill>
              </a:rPr>
              <a:t>Brain Research</a:t>
            </a:r>
          </a:p>
        </p:txBody>
      </p:sp>
      <p:pic>
        <p:nvPicPr>
          <p:cNvPr id="56324" name="Picture 4" descr="ner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200" y="1981200"/>
            <a:ext cx="72120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5" name="Text Box 5"/>
          <p:cNvSpPr txBox="1">
            <a:spLocks noChangeArrowheads="1"/>
          </p:cNvSpPr>
          <p:nvPr/>
        </p:nvSpPr>
        <p:spPr bwMode="auto">
          <a:xfrm>
            <a:off x="609600" y="5715000"/>
            <a:ext cx="4648200" cy="376238"/>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en-US" b="1">
                <a:latin typeface="Times" pitchFamily="18" charset="0"/>
              </a:rPr>
              <a:t>Neurons that fire together, wire together.</a:t>
            </a:r>
          </a:p>
        </p:txBody>
      </p:sp>
      <p:sp>
        <p:nvSpPr>
          <p:cNvPr id="56326" name="Freeform 6"/>
          <p:cNvSpPr>
            <a:spLocks/>
          </p:cNvSpPr>
          <p:nvPr/>
        </p:nvSpPr>
        <p:spPr bwMode="ltGray">
          <a:xfrm>
            <a:off x="0" y="0"/>
            <a:ext cx="9170988" cy="1222375"/>
          </a:xfrm>
          <a:custGeom>
            <a:avLst/>
            <a:gdLst>
              <a:gd name="T0" fmla="*/ 2147483647 w 4986"/>
              <a:gd name="T1" fmla="*/ 1166046405 h 566"/>
              <a:gd name="T2" fmla="*/ 1018343859 w 4986"/>
              <a:gd name="T3" fmla="*/ 2147483647 h 566"/>
              <a:gd name="T4" fmla="*/ 0 w 4986"/>
              <a:gd name="T5" fmla="*/ 0 h 566"/>
              <a:gd name="T6" fmla="*/ 2147483647 w 4986"/>
              <a:gd name="T7" fmla="*/ 0 h 566"/>
              <a:gd name="T8" fmla="*/ 2147483647 w 4986"/>
              <a:gd name="T9" fmla="*/ 1166046405 h 5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86" h="566">
                <a:moveTo>
                  <a:pt x="4917" y="250"/>
                </a:moveTo>
                <a:lnTo>
                  <a:pt x="301" y="566"/>
                </a:lnTo>
                <a:lnTo>
                  <a:pt x="0" y="0"/>
                </a:lnTo>
                <a:lnTo>
                  <a:pt x="4986" y="0"/>
                </a:lnTo>
                <a:lnTo>
                  <a:pt x="4917" y="250"/>
                </a:lnTo>
                <a:close/>
              </a:path>
            </a:pathLst>
          </a:custGeom>
          <a:solidFill>
            <a:srgbClr val="CC0033"/>
          </a:solidFill>
          <a:ln>
            <a:noFill/>
          </a:ln>
          <a:effectLst>
            <a:outerShdw dist="107763" dir="2700000" algn="ctr" rotWithShape="0">
              <a:srgbClr val="B2B2B2"/>
            </a:outerShdw>
          </a:effectLst>
          <a:extLst>
            <a:ext uri="{91240B29-F687-4F45-9708-019B960494DF}">
              <a14:hiddenLine xmlns:a14="http://schemas.microsoft.com/office/drawing/2010/main" w="19050" cap="flat" cmpd="sng">
                <a:solidFill>
                  <a:srgbClr val="000000"/>
                </a:solidFill>
                <a:prstDash val="solid"/>
                <a:round/>
                <a:headEnd/>
                <a:tailEnd/>
              </a14:hiddenLine>
            </a:ext>
          </a:extLst>
        </p:spPr>
        <p:txBody>
          <a:bodyPr wrap="none" anchor="ctr"/>
          <a:lstStyle/>
          <a:p>
            <a:endParaRPr lang="en-US"/>
          </a:p>
        </p:txBody>
      </p:sp>
      <p:pic>
        <p:nvPicPr>
          <p:cNvPr id="5632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 y="122238"/>
            <a:ext cx="3262313"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p:cNvSpPr>
          <p:nvPr/>
        </p:nvSpPr>
        <p:spPr bwMode="auto">
          <a:xfrm>
            <a:off x="-292100" y="-584200"/>
            <a:ext cx="9588500" cy="7518400"/>
          </a:xfrm>
          <a:prstGeom prst="rect">
            <a:avLst/>
          </a:prstGeom>
          <a:solidFill>
            <a:srgbClr val="000000"/>
          </a:solidFill>
          <a:ln w="9525">
            <a:solidFill>
              <a:schemeClr val="tx1"/>
            </a:solidFill>
            <a:round/>
            <a:headEnd/>
            <a:tailEnd/>
          </a:ln>
        </p:spPr>
        <p:txBody>
          <a:bodyPr lIns="0" tIns="0" rIns="0" bIns="0"/>
          <a:lstStyle/>
          <a:p>
            <a:endParaRPr lang="en-US"/>
          </a:p>
        </p:txBody>
      </p:sp>
      <p:sp>
        <p:nvSpPr>
          <p:cNvPr id="57347" name="Text Box 3"/>
          <p:cNvSpPr txBox="1">
            <a:spLocks noChangeArrowheads="1"/>
          </p:cNvSpPr>
          <p:nvPr/>
        </p:nvSpPr>
        <p:spPr bwMode="auto">
          <a:xfrm>
            <a:off x="7462838" y="5599113"/>
            <a:ext cx="3127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fld id="{E528926B-920B-47DE-8302-77C1B14EC0FE}" type="slidenum">
              <a:rPr lang="en-US" sz="1400">
                <a:cs typeface="Arial" pitchFamily="34" charset="0"/>
                <a:sym typeface="Arial" pitchFamily="34" charset="0"/>
              </a:rPr>
              <a:pPr algn="ctr" eaLnBrk="1" hangingPunct="1"/>
              <a:t>63</a:t>
            </a:fld>
            <a:endParaRPr lang="en-US" sz="1400">
              <a:cs typeface="Arial" pitchFamily="34" charset="0"/>
              <a:sym typeface="Arial" pitchFamily="34" charset="0"/>
            </a:endParaRPr>
          </a:p>
        </p:txBody>
      </p:sp>
      <p:grpSp>
        <p:nvGrpSpPr>
          <p:cNvPr id="57348" name="Group 4"/>
          <p:cNvGrpSpPr>
            <a:grpSpLocks/>
          </p:cNvGrpSpPr>
          <p:nvPr/>
        </p:nvGrpSpPr>
        <p:grpSpPr bwMode="auto">
          <a:xfrm>
            <a:off x="-14288" y="0"/>
            <a:ext cx="9158288" cy="1162050"/>
            <a:chOff x="0" y="0"/>
            <a:chExt cx="5769" cy="732"/>
          </a:xfrm>
        </p:grpSpPr>
        <p:sp>
          <p:nvSpPr>
            <p:cNvPr id="57352" name="AutoShape 5"/>
            <p:cNvSpPr>
              <a:spLocks/>
            </p:cNvSpPr>
            <p:nvPr/>
          </p:nvSpPr>
          <p:spPr bwMode="auto">
            <a:xfrm>
              <a:off x="0" y="0"/>
              <a:ext cx="5769" cy="732"/>
            </a:xfrm>
            <a:custGeom>
              <a:avLst/>
              <a:gdLst>
                <a:gd name="T0" fmla="*/ 1 w 21600"/>
                <a:gd name="T1" fmla="*/ 0 h 21600"/>
                <a:gd name="T2" fmla="*/ 0 w 21600"/>
                <a:gd name="T3" fmla="*/ 25 h 21600"/>
                <a:gd name="T4" fmla="*/ 1541 w 21600"/>
                <a:gd name="T5" fmla="*/ 11 h 21600"/>
                <a:gd name="T6" fmla="*/ 1541 w 21600"/>
                <a:gd name="T7" fmla="*/ 0 h 21600"/>
                <a:gd name="T8" fmla="*/ 1 w 21600"/>
                <a:gd name="T9" fmla="*/ 0 h 21600"/>
                <a:gd name="T10" fmla="*/ 1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7" y="0"/>
                  </a:moveTo>
                  <a:lnTo>
                    <a:pt x="0" y="21600"/>
                  </a:lnTo>
                  <a:lnTo>
                    <a:pt x="21600" y="9952"/>
                  </a:lnTo>
                  <a:lnTo>
                    <a:pt x="21600" y="32"/>
                  </a:lnTo>
                  <a:lnTo>
                    <a:pt x="7" y="0"/>
                  </a:lnTo>
                  <a:close/>
                  <a:moveTo>
                    <a:pt x="7" y="0"/>
                  </a:moveTo>
                </a:path>
              </a:pathLst>
            </a:custGeom>
            <a:solidFill>
              <a:srgbClr val="B900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pic>
          <p:nvPicPr>
            <p:cNvPr id="57353"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 y="26"/>
              <a:ext cx="2064"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7349" name="Rectangle 7"/>
          <p:cNvSpPr>
            <a:spLocks noGrp="1" noChangeArrowheads="1"/>
          </p:cNvSpPr>
          <p:nvPr>
            <p:ph type="title"/>
          </p:nvPr>
        </p:nvSpPr>
        <p:spPr>
          <a:xfrm>
            <a:off x="0" y="990600"/>
            <a:ext cx="9144000" cy="1295400"/>
          </a:xfrm>
        </p:spPr>
        <p:txBody>
          <a:bodyPr rIns="132080"/>
          <a:lstStyle/>
          <a:p>
            <a:r>
              <a:rPr lang="en-US" sz="4800" b="1" i="1" smtClean="0">
                <a:solidFill>
                  <a:srgbClr val="B90024"/>
                </a:solidFill>
              </a:rPr>
              <a:t>Schema</a:t>
            </a:r>
          </a:p>
        </p:txBody>
      </p:sp>
      <p:pic>
        <p:nvPicPr>
          <p:cNvPr id="270344" name="Brain Rules HI 15-1.mov" descr="Brain Rules HI 15-1">
            <a:hlinkClick r:id="" action="ppaction://media"/>
          </p:cNvPr>
          <p:cNvPicPr>
            <a:picLocks noRot="1" noChangeAspect="1" noChangeArrowheads="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457200" y="2044700"/>
            <a:ext cx="8216900"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3200" y="1981200"/>
            <a:ext cx="8612188"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70344"/>
                                        </p:tgtEl>
                                        <p:attrNameLst>
                                          <p:attrName>style.visibility</p:attrName>
                                        </p:attrNameLst>
                                      </p:cBhvr>
                                      <p:to>
                                        <p:strVal val="visible"/>
                                      </p:to>
                                    </p:set>
                                  </p:childTnLst>
                                </p:cTn>
                              </p:par>
                            </p:childTnLst>
                          </p:cTn>
                        </p:par>
                        <p:par>
                          <p:cTn id="7" fill="hold" nodeType="afterGroup">
                            <p:stCondLst>
                              <p:cond delay="500"/>
                            </p:stCondLst>
                            <p:childTnLst>
                              <p:par>
                                <p:cTn id="8" presetID="1" presetClass="mediacall" presetSubtype="0" fill="hold" nodeType="afterEffect">
                                  <p:stCondLst>
                                    <p:cond delay="0"/>
                                  </p:stCondLst>
                                  <p:childTnLst>
                                    <p:cmd type="call" cmd="playFrom(0.0)">
                                      <p:cBhvr>
                                        <p:cTn id="9" dur="1" fill="hold"/>
                                        <p:tgtEl>
                                          <p:spTgt spid="27034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0" fill="hold" display="0">
                  <p:stCondLst>
                    <p:cond delay="indefinite"/>
                  </p:stCondLst>
                  <p:endCondLst>
                    <p:cond evt="onNext" delay="0">
                      <p:tgtEl>
                        <p:sldTgt/>
                      </p:tgtEl>
                    </p:cond>
                    <p:cond evt="onPrev" delay="0">
                      <p:tgtEl>
                        <p:sldTgt/>
                      </p:tgtEl>
                    </p:cond>
                  </p:endCondLst>
                </p:cTn>
                <p:tgtEl>
                  <p:spTgt spid="270344"/>
                </p:tgtEl>
              </p:cMediaNode>
            </p:video>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76200" y="62484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4404E3D-C309-4622-B9C0-1E1F5D988230}" type="datetime1">
              <a:rPr lang="en-US" sz="1400"/>
              <a:pPr/>
              <a:t>5/24/2017</a:t>
            </a:fld>
            <a:endParaRPr lang="en-US" sz="1400"/>
          </a:p>
        </p:txBody>
      </p:sp>
      <p:sp>
        <p:nvSpPr>
          <p:cNvPr id="58371" name="Rectangle 3"/>
          <p:cNvSpPr>
            <a:spLocks noChangeArrowheads="1"/>
          </p:cNvSpPr>
          <p:nvPr/>
        </p:nvSpPr>
        <p:spPr bwMode="auto">
          <a:xfrm>
            <a:off x="3124200" y="624840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sz="1400"/>
          </a:p>
        </p:txBody>
      </p:sp>
      <p:grpSp>
        <p:nvGrpSpPr>
          <p:cNvPr id="58372" name="Group 5"/>
          <p:cNvGrpSpPr>
            <a:grpSpLocks/>
          </p:cNvGrpSpPr>
          <p:nvPr/>
        </p:nvGrpSpPr>
        <p:grpSpPr bwMode="auto">
          <a:xfrm>
            <a:off x="0" y="-76200"/>
            <a:ext cx="9177338" cy="6781800"/>
            <a:chOff x="0" y="-48"/>
            <a:chExt cx="5781" cy="4272"/>
          </a:xfrm>
        </p:grpSpPr>
        <p:sp>
          <p:nvSpPr>
            <p:cNvPr id="544774" name="Freeform 6"/>
            <p:cNvSpPr>
              <a:spLocks/>
            </p:cNvSpPr>
            <p:nvPr/>
          </p:nvSpPr>
          <p:spPr bwMode="ltGray">
            <a:xfrm>
              <a:off x="4416" y="480"/>
              <a:ext cx="1365" cy="3744"/>
            </a:xfrm>
            <a:custGeom>
              <a:avLst/>
              <a:gdLst/>
              <a:ahLst/>
              <a:cxnLst>
                <a:cxn ang="0">
                  <a:pos x="317" y="3169"/>
                </a:cxn>
                <a:cxn ang="0">
                  <a:pos x="0" y="0"/>
                </a:cxn>
                <a:cxn ang="0">
                  <a:pos x="821" y="0"/>
                </a:cxn>
                <a:cxn ang="0">
                  <a:pos x="833" y="2859"/>
                </a:cxn>
                <a:cxn ang="0">
                  <a:pos x="317" y="3169"/>
                </a:cxn>
              </a:cxnLst>
              <a:rect l="0" t="0" r="r" b="b"/>
              <a:pathLst>
                <a:path w="837" h="3169">
                  <a:moveTo>
                    <a:pt x="317" y="3169"/>
                  </a:moveTo>
                  <a:cubicBezTo>
                    <a:pt x="266" y="2722"/>
                    <a:pt x="83" y="673"/>
                    <a:pt x="0" y="0"/>
                  </a:cubicBezTo>
                  <a:cubicBezTo>
                    <a:pt x="170" y="0"/>
                    <a:pt x="425" y="0"/>
                    <a:pt x="821" y="0"/>
                  </a:cubicBezTo>
                  <a:cubicBezTo>
                    <a:pt x="821" y="0"/>
                    <a:pt x="837" y="911"/>
                    <a:pt x="833" y="2859"/>
                  </a:cubicBezTo>
                  <a:cubicBezTo>
                    <a:pt x="661" y="2971"/>
                    <a:pt x="524" y="3057"/>
                    <a:pt x="317" y="3169"/>
                  </a:cubicBezTo>
                  <a:close/>
                </a:path>
              </a:pathLst>
            </a:custGeom>
            <a:gradFill rotWithShape="1">
              <a:gsLst>
                <a:gs pos="0">
                  <a:schemeClr val="bg1"/>
                </a:gs>
                <a:gs pos="100000">
                  <a:schemeClr val="bg1">
                    <a:gamma/>
                    <a:shade val="70196"/>
                    <a:invGamma/>
                  </a:schemeClr>
                </a:gs>
              </a:gsLst>
              <a:lin ang="5400000" scaled="1"/>
            </a:gradFill>
            <a:ln w="9525">
              <a:noFill/>
              <a:round/>
              <a:headEnd/>
              <a:tailEnd/>
            </a:ln>
            <a:effectLst/>
          </p:spPr>
          <p:txBody>
            <a:bodyPr/>
            <a:lstStyle/>
            <a:p>
              <a:pPr>
                <a:defRPr/>
              </a:pPr>
              <a:endParaRPr lang="en-US"/>
            </a:p>
          </p:txBody>
        </p:sp>
        <p:grpSp>
          <p:nvGrpSpPr>
            <p:cNvPr id="58383" name="Group 7"/>
            <p:cNvGrpSpPr>
              <a:grpSpLocks/>
            </p:cNvGrpSpPr>
            <p:nvPr/>
          </p:nvGrpSpPr>
          <p:grpSpPr bwMode="auto">
            <a:xfrm>
              <a:off x="0" y="-48"/>
              <a:ext cx="5777" cy="2177"/>
              <a:chOff x="0" y="-48"/>
              <a:chExt cx="5777" cy="2177"/>
            </a:xfrm>
          </p:grpSpPr>
          <p:sp>
            <p:nvSpPr>
              <p:cNvPr id="58384" name="Freeform 8"/>
              <p:cNvSpPr>
                <a:spLocks/>
              </p:cNvSpPr>
              <p:nvPr/>
            </p:nvSpPr>
            <p:spPr bwMode="ltGray">
              <a:xfrm>
                <a:off x="0" y="-48"/>
                <a:ext cx="5777" cy="2177"/>
              </a:xfrm>
              <a:custGeom>
                <a:avLst/>
                <a:gdLst>
                  <a:gd name="T0" fmla="*/ 0 w 5777"/>
                  <a:gd name="T1" fmla="*/ 20619 h 1332"/>
                  <a:gd name="T2" fmla="*/ 782 w 5777"/>
                  <a:gd name="T3" fmla="*/ 11504 h 1332"/>
                  <a:gd name="T4" fmla="*/ 1599 w 5777"/>
                  <a:gd name="T5" fmla="*/ 6178 h 1332"/>
                  <a:gd name="T6" fmla="*/ 3018 w 5777"/>
                  <a:gd name="T7" fmla="*/ 5609 h 1332"/>
                  <a:gd name="T8" fmla="*/ 4161 w 5777"/>
                  <a:gd name="T9" fmla="*/ 14178 h 1332"/>
                  <a:gd name="T10" fmla="*/ 4978 w 5777"/>
                  <a:gd name="T11" fmla="*/ 25181 h 1332"/>
                  <a:gd name="T12" fmla="*/ 5777 w 5777"/>
                  <a:gd name="T13" fmla="*/ 41492 h 1332"/>
                  <a:gd name="T14" fmla="*/ 5769 w 5777"/>
                  <a:gd name="T15" fmla="*/ 0 h 1332"/>
                  <a:gd name="T16" fmla="*/ 0 w 5777"/>
                  <a:gd name="T17" fmla="*/ 294 h 1332"/>
                  <a:gd name="T18" fmla="*/ 0 w 5777"/>
                  <a:gd name="T19" fmla="*/ 20619 h 13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77"/>
                  <a:gd name="T31" fmla="*/ 0 h 1332"/>
                  <a:gd name="T32" fmla="*/ 5777 w 5777"/>
                  <a:gd name="T33" fmla="*/ 1332 h 13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77" h="1332">
                    <a:moveTo>
                      <a:pt x="0" y="662"/>
                    </a:moveTo>
                    <a:cubicBezTo>
                      <a:pt x="189" y="567"/>
                      <a:pt x="503" y="448"/>
                      <a:pt x="782" y="369"/>
                    </a:cubicBezTo>
                    <a:cubicBezTo>
                      <a:pt x="1061" y="290"/>
                      <a:pt x="1306" y="232"/>
                      <a:pt x="1599" y="198"/>
                    </a:cubicBezTo>
                    <a:cubicBezTo>
                      <a:pt x="1892" y="164"/>
                      <a:pt x="2536" y="119"/>
                      <a:pt x="3018" y="180"/>
                    </a:cubicBezTo>
                    <a:cubicBezTo>
                      <a:pt x="3500" y="241"/>
                      <a:pt x="3896" y="363"/>
                      <a:pt x="4161" y="455"/>
                    </a:cubicBezTo>
                    <a:cubicBezTo>
                      <a:pt x="4426" y="547"/>
                      <a:pt x="4710" y="673"/>
                      <a:pt x="4978" y="808"/>
                    </a:cubicBezTo>
                    <a:cubicBezTo>
                      <a:pt x="5246" y="943"/>
                      <a:pt x="5571" y="1143"/>
                      <a:pt x="5777" y="1332"/>
                    </a:cubicBezTo>
                    <a:cubicBezTo>
                      <a:pt x="5777" y="929"/>
                      <a:pt x="5769" y="568"/>
                      <a:pt x="5769" y="0"/>
                    </a:cubicBezTo>
                    <a:cubicBezTo>
                      <a:pt x="4832" y="0"/>
                      <a:pt x="954" y="9"/>
                      <a:pt x="0" y="9"/>
                    </a:cubicBezTo>
                    <a:cubicBezTo>
                      <a:pt x="0" y="190"/>
                      <a:pt x="0" y="481"/>
                      <a:pt x="0" y="662"/>
                    </a:cubicBezTo>
                    <a:close/>
                  </a:path>
                </a:pathLst>
              </a:custGeom>
              <a:solidFill>
                <a:srgbClr val="CC0033"/>
              </a:solidFill>
              <a:ln>
                <a:noFill/>
              </a:ln>
              <a:extLst>
                <a:ext uri="{91240B29-F687-4F45-9708-019B960494DF}">
                  <a14:hiddenLine xmlns:a14="http://schemas.microsoft.com/office/drawing/2010/main" w="38100" cmpd="sng">
                    <a:solidFill>
                      <a:srgbClr val="000000"/>
                    </a:solidFill>
                    <a:round/>
                    <a:headEnd/>
                    <a:tailEnd/>
                  </a14:hiddenLine>
                </a:ext>
              </a:extLst>
            </p:spPr>
            <p:txBody>
              <a:bodyPr/>
              <a:lstStyle/>
              <a:p>
                <a:endParaRPr lang="en-US"/>
              </a:p>
            </p:txBody>
          </p:sp>
          <p:pic>
            <p:nvPicPr>
              <p:cNvPr id="5838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 y="48"/>
                <a:ext cx="1872"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58373" name="Rectangle 10"/>
          <p:cNvSpPr>
            <a:spLocks noGrp="1" noChangeArrowheads="1"/>
          </p:cNvSpPr>
          <p:nvPr>
            <p:ph type="title" idx="4294967295"/>
          </p:nvPr>
        </p:nvSpPr>
        <p:spPr>
          <a:xfrm>
            <a:off x="457200" y="274638"/>
            <a:ext cx="6705600" cy="1143000"/>
          </a:xfrm>
        </p:spPr>
        <p:txBody>
          <a:bodyPr/>
          <a:lstStyle/>
          <a:p>
            <a:r>
              <a:rPr lang="en-US" sz="4800" b="1" smtClean="0"/>
              <a:t>The Method</a:t>
            </a:r>
            <a:endParaRPr lang="en-US" smtClean="0"/>
          </a:p>
        </p:txBody>
      </p:sp>
      <p:sp>
        <p:nvSpPr>
          <p:cNvPr id="544780" name="AutoShape 12"/>
          <p:cNvSpPr>
            <a:spLocks noChangeArrowheads="1"/>
          </p:cNvSpPr>
          <p:nvPr/>
        </p:nvSpPr>
        <p:spPr bwMode="auto">
          <a:xfrm rot="5366004">
            <a:off x="3942557" y="3658394"/>
            <a:ext cx="3052762" cy="1930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09" y="10800"/>
                </a:moveTo>
                <a:cubicBezTo>
                  <a:pt x="17509" y="7107"/>
                  <a:pt x="14525" y="4109"/>
                  <a:pt x="10832" y="4091"/>
                </a:cubicBezTo>
                <a:lnTo>
                  <a:pt x="10852" y="0"/>
                </a:lnTo>
                <a:cubicBezTo>
                  <a:pt x="16796" y="29"/>
                  <a:pt x="21599" y="4856"/>
                  <a:pt x="21600" y="10799"/>
                </a:cubicBezTo>
                <a:lnTo>
                  <a:pt x="21600" y="10800"/>
                </a:lnTo>
                <a:lnTo>
                  <a:pt x="24300" y="10800"/>
                </a:lnTo>
                <a:lnTo>
                  <a:pt x="19555" y="15546"/>
                </a:lnTo>
                <a:lnTo>
                  <a:pt x="14809" y="10800"/>
                </a:lnTo>
                <a:lnTo>
                  <a:pt x="17509" y="10800"/>
                </a:lnTo>
                <a:close/>
              </a:path>
            </a:pathLst>
          </a:custGeom>
          <a:solidFill>
            <a:srgbClr val="800000"/>
          </a:solidFill>
          <a:ln w="9525">
            <a:solidFill>
              <a:srgbClr val="000000"/>
            </a:solidFill>
            <a:miter lim="800000"/>
            <a:headEnd/>
            <a:tailEnd/>
          </a:ln>
        </p:spPr>
        <p:txBody>
          <a:bodyPr/>
          <a:lstStyle/>
          <a:p>
            <a:endParaRPr lang="en-US"/>
          </a:p>
        </p:txBody>
      </p:sp>
      <p:sp>
        <p:nvSpPr>
          <p:cNvPr id="544781" name="Text Box 13"/>
          <p:cNvSpPr txBox="1">
            <a:spLocks noChangeArrowheads="1"/>
          </p:cNvSpPr>
          <p:nvPr/>
        </p:nvSpPr>
        <p:spPr bwMode="auto">
          <a:xfrm>
            <a:off x="3035300" y="1676400"/>
            <a:ext cx="1987550" cy="1055688"/>
          </a:xfrm>
          <a:prstGeom prst="rect">
            <a:avLst/>
          </a:prstGeom>
          <a:solidFill>
            <a:srgbClr val="C0C0C0"/>
          </a:solidFill>
          <a:ln w="19050">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30000"/>
              </a:lnSpc>
              <a:spcBef>
                <a:spcPts val="1200"/>
              </a:spcBef>
            </a:pPr>
            <a:r>
              <a:rPr lang="en-US" sz="4000" b="1"/>
              <a:t>Frame</a:t>
            </a:r>
            <a:endParaRPr lang="en-US" sz="2200" b="1">
              <a:latin typeface="Palatino" pitchFamily="18" charset="0"/>
            </a:endParaRPr>
          </a:p>
        </p:txBody>
      </p:sp>
      <p:sp>
        <p:nvSpPr>
          <p:cNvPr id="544782" name="Text Box 14"/>
          <p:cNvSpPr txBox="1">
            <a:spLocks noChangeArrowheads="1"/>
          </p:cNvSpPr>
          <p:nvPr/>
        </p:nvSpPr>
        <p:spPr bwMode="auto">
          <a:xfrm>
            <a:off x="5175250" y="3546475"/>
            <a:ext cx="1987550" cy="1054100"/>
          </a:xfrm>
          <a:prstGeom prst="rect">
            <a:avLst/>
          </a:prstGeom>
          <a:solidFill>
            <a:srgbClr val="C0C0C0"/>
          </a:solidFill>
          <a:ln w="19050">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30000"/>
              </a:lnSpc>
              <a:spcBef>
                <a:spcPts val="1200"/>
              </a:spcBef>
            </a:pPr>
            <a:r>
              <a:rPr lang="en-US" sz="4000" b="1"/>
              <a:t>Lesson</a:t>
            </a:r>
            <a:endParaRPr lang="en-US" sz="4800" b="1"/>
          </a:p>
        </p:txBody>
      </p:sp>
      <p:sp>
        <p:nvSpPr>
          <p:cNvPr id="544783" name="Text Box 15"/>
          <p:cNvSpPr txBox="1">
            <a:spLocks noChangeArrowheads="1"/>
          </p:cNvSpPr>
          <p:nvPr/>
        </p:nvSpPr>
        <p:spPr bwMode="auto">
          <a:xfrm>
            <a:off x="3024188" y="5345113"/>
            <a:ext cx="1987550" cy="1055687"/>
          </a:xfrm>
          <a:prstGeom prst="rect">
            <a:avLst/>
          </a:prstGeom>
          <a:solidFill>
            <a:srgbClr val="C0C0C0"/>
          </a:solidFill>
          <a:ln w="19050">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30000"/>
              </a:lnSpc>
              <a:spcBef>
                <a:spcPts val="1200"/>
              </a:spcBef>
            </a:pPr>
            <a:r>
              <a:rPr lang="en-US" sz="4000" b="1"/>
              <a:t>Reflect</a:t>
            </a:r>
            <a:endParaRPr lang="en-US" sz="2400">
              <a:latin typeface="Times" pitchFamily="18" charset="0"/>
            </a:endParaRPr>
          </a:p>
        </p:txBody>
      </p:sp>
      <p:sp>
        <p:nvSpPr>
          <p:cNvPr id="544784" name="Text Box 16"/>
          <p:cNvSpPr txBox="1">
            <a:spLocks noChangeArrowheads="1"/>
          </p:cNvSpPr>
          <p:nvPr/>
        </p:nvSpPr>
        <p:spPr bwMode="auto">
          <a:xfrm>
            <a:off x="762000" y="3386138"/>
            <a:ext cx="1987550" cy="1055687"/>
          </a:xfrm>
          <a:prstGeom prst="rect">
            <a:avLst/>
          </a:prstGeom>
          <a:solidFill>
            <a:srgbClr val="C0C0C0"/>
          </a:solidFill>
          <a:ln w="19050">
            <a:solidFill>
              <a:srgbClr val="00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lnSpc>
                <a:spcPct val="130000"/>
              </a:lnSpc>
              <a:spcBef>
                <a:spcPts val="1200"/>
              </a:spcBef>
            </a:pPr>
            <a:r>
              <a:rPr lang="en-US" sz="4000" b="1"/>
              <a:t>Apply</a:t>
            </a:r>
            <a:endParaRPr lang="en-US" sz="2400">
              <a:latin typeface="Times" pitchFamily="18" charset="0"/>
            </a:endParaRPr>
          </a:p>
        </p:txBody>
      </p:sp>
      <p:sp>
        <p:nvSpPr>
          <p:cNvPr id="544785" name="AutoShape 17"/>
          <p:cNvSpPr>
            <a:spLocks noChangeArrowheads="1"/>
          </p:cNvSpPr>
          <p:nvPr/>
        </p:nvSpPr>
        <p:spPr bwMode="auto">
          <a:xfrm>
            <a:off x="3667125" y="1931988"/>
            <a:ext cx="2743200" cy="21907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09" y="10800"/>
                </a:moveTo>
                <a:cubicBezTo>
                  <a:pt x="17509" y="7107"/>
                  <a:pt x="14525" y="4109"/>
                  <a:pt x="10832" y="4091"/>
                </a:cubicBezTo>
                <a:lnTo>
                  <a:pt x="10852" y="0"/>
                </a:lnTo>
                <a:cubicBezTo>
                  <a:pt x="16796" y="29"/>
                  <a:pt x="21599" y="4856"/>
                  <a:pt x="21600" y="10799"/>
                </a:cubicBezTo>
                <a:lnTo>
                  <a:pt x="21600" y="10800"/>
                </a:lnTo>
                <a:lnTo>
                  <a:pt x="24300" y="10800"/>
                </a:lnTo>
                <a:lnTo>
                  <a:pt x="19555" y="15546"/>
                </a:lnTo>
                <a:lnTo>
                  <a:pt x="14809" y="10800"/>
                </a:lnTo>
                <a:lnTo>
                  <a:pt x="17509" y="10800"/>
                </a:lnTo>
                <a:close/>
              </a:path>
            </a:pathLst>
          </a:custGeom>
          <a:solidFill>
            <a:srgbClr val="800000"/>
          </a:solidFill>
          <a:ln w="9525">
            <a:solidFill>
              <a:srgbClr val="000000"/>
            </a:solidFill>
            <a:miter lim="800000"/>
            <a:headEnd/>
            <a:tailEnd/>
          </a:ln>
        </p:spPr>
        <p:txBody>
          <a:bodyPr/>
          <a:lstStyle/>
          <a:p>
            <a:endParaRPr lang="en-US"/>
          </a:p>
        </p:txBody>
      </p:sp>
      <p:sp>
        <p:nvSpPr>
          <p:cNvPr id="544786" name="AutoShape 18"/>
          <p:cNvSpPr>
            <a:spLocks noChangeArrowheads="1"/>
          </p:cNvSpPr>
          <p:nvPr/>
        </p:nvSpPr>
        <p:spPr bwMode="auto">
          <a:xfrm rot="-5402959">
            <a:off x="1191419" y="2416969"/>
            <a:ext cx="2794000" cy="19573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09" y="10800"/>
                </a:moveTo>
                <a:cubicBezTo>
                  <a:pt x="17509" y="7107"/>
                  <a:pt x="14525" y="4109"/>
                  <a:pt x="10832" y="4091"/>
                </a:cubicBezTo>
                <a:lnTo>
                  <a:pt x="10852" y="0"/>
                </a:lnTo>
                <a:cubicBezTo>
                  <a:pt x="16796" y="29"/>
                  <a:pt x="21599" y="4856"/>
                  <a:pt x="21600" y="10799"/>
                </a:cubicBezTo>
                <a:lnTo>
                  <a:pt x="21600" y="10800"/>
                </a:lnTo>
                <a:lnTo>
                  <a:pt x="24300" y="10800"/>
                </a:lnTo>
                <a:lnTo>
                  <a:pt x="19555" y="15546"/>
                </a:lnTo>
                <a:lnTo>
                  <a:pt x="14809" y="10800"/>
                </a:lnTo>
                <a:lnTo>
                  <a:pt x="17509" y="10800"/>
                </a:lnTo>
                <a:close/>
              </a:path>
            </a:pathLst>
          </a:custGeom>
          <a:solidFill>
            <a:srgbClr val="800000"/>
          </a:solidFill>
          <a:ln w="9525">
            <a:solidFill>
              <a:srgbClr val="000000"/>
            </a:solidFill>
            <a:miter lim="800000"/>
            <a:headEnd/>
            <a:tailEnd/>
          </a:ln>
        </p:spPr>
        <p:txBody>
          <a:bodyPr/>
          <a:lstStyle/>
          <a:p>
            <a:endParaRPr lang="en-US"/>
          </a:p>
        </p:txBody>
      </p:sp>
      <p:sp>
        <p:nvSpPr>
          <p:cNvPr id="544787" name="AutoShape 19"/>
          <p:cNvSpPr>
            <a:spLocks noChangeArrowheads="1"/>
          </p:cNvSpPr>
          <p:nvPr/>
        </p:nvSpPr>
        <p:spPr bwMode="auto">
          <a:xfrm rot="-10686919">
            <a:off x="1536700" y="3914775"/>
            <a:ext cx="2930525" cy="21145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09" y="10800"/>
                </a:moveTo>
                <a:cubicBezTo>
                  <a:pt x="17509" y="7094"/>
                  <a:pt x="14505" y="4091"/>
                  <a:pt x="10800" y="4091"/>
                </a:cubicBezTo>
                <a:cubicBezTo>
                  <a:pt x="10772" y="4090"/>
                  <a:pt x="10745" y="4091"/>
                  <a:pt x="10718" y="4091"/>
                </a:cubicBezTo>
                <a:lnTo>
                  <a:pt x="10669" y="0"/>
                </a:lnTo>
                <a:cubicBezTo>
                  <a:pt x="10712" y="0"/>
                  <a:pt x="10756" y="-1"/>
                  <a:pt x="10800" y="0"/>
                </a:cubicBezTo>
                <a:cubicBezTo>
                  <a:pt x="16764" y="0"/>
                  <a:pt x="21599" y="4835"/>
                  <a:pt x="21600" y="10799"/>
                </a:cubicBezTo>
                <a:lnTo>
                  <a:pt x="21600" y="10800"/>
                </a:lnTo>
                <a:lnTo>
                  <a:pt x="24300" y="10800"/>
                </a:lnTo>
                <a:lnTo>
                  <a:pt x="19555" y="15546"/>
                </a:lnTo>
                <a:lnTo>
                  <a:pt x="14809" y="10800"/>
                </a:lnTo>
                <a:lnTo>
                  <a:pt x="17509" y="10800"/>
                </a:lnTo>
                <a:close/>
              </a:path>
            </a:pathLst>
          </a:custGeom>
          <a:solidFill>
            <a:srgbClr val="800000"/>
          </a:solidFill>
          <a:ln w="9525">
            <a:solidFill>
              <a:srgbClr val="000000"/>
            </a:solidFill>
            <a:miter lim="800000"/>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47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entr" presetSubtype="102296124" fill="hold" grpId="0" nodeType="clickEffect">
                                  <p:stCondLst>
                                    <p:cond delay="0"/>
                                  </p:stCondLst>
                                  <p:childTnLst>
                                    <p:set>
                                      <p:cBhvr>
                                        <p:cTn id="10" dur="1" fill="hold">
                                          <p:stCondLst>
                                            <p:cond delay="499"/>
                                          </p:stCondLst>
                                        </p:cTn>
                                        <p:tgtEl>
                                          <p:spTgt spid="544785"/>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544782"/>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0" presetClass="entr" presetSubtype="102291056" fill="hold" grpId="0" nodeType="clickEffect">
                                  <p:stCondLst>
                                    <p:cond delay="0"/>
                                  </p:stCondLst>
                                  <p:childTnLst>
                                    <p:set>
                                      <p:cBhvr>
                                        <p:cTn id="17" dur="1" fill="hold">
                                          <p:stCondLst>
                                            <p:cond delay="499"/>
                                          </p:stCondLst>
                                        </p:cTn>
                                        <p:tgtEl>
                                          <p:spTgt spid="544780"/>
                                        </p:tgtEl>
                                        <p:attrNameLst>
                                          <p:attrName>style.visibility</p:attrName>
                                        </p:attrNameLst>
                                      </p:cBhvr>
                                      <p:to>
                                        <p:strVal val="visible"/>
                                      </p:to>
                                    </p:set>
                                  </p:childTnLst>
                                </p:cTn>
                              </p:par>
                            </p:childTnLst>
                          </p:cTn>
                        </p:par>
                        <p:par>
                          <p:cTn id="18" fill="hold" nodeType="afterGroup">
                            <p:stCondLst>
                              <p:cond delay="500"/>
                            </p:stCondLst>
                            <p:childTnLst>
                              <p:par>
                                <p:cTn id="19" presetID="1" presetClass="entr" presetSubtype="0" fill="hold" grpId="0" nodeType="afterEffect">
                                  <p:stCondLst>
                                    <p:cond delay="0"/>
                                  </p:stCondLst>
                                  <p:childTnLst>
                                    <p:set>
                                      <p:cBhvr>
                                        <p:cTn id="20" dur="1" fill="hold">
                                          <p:stCondLst>
                                            <p:cond delay="499"/>
                                          </p:stCondLst>
                                        </p:cTn>
                                        <p:tgtEl>
                                          <p:spTgt spid="54478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0" presetClass="entr" presetSubtype="102295380" fill="hold" grpId="0" nodeType="clickEffect">
                                  <p:stCondLst>
                                    <p:cond delay="0"/>
                                  </p:stCondLst>
                                  <p:childTnLst>
                                    <p:set>
                                      <p:cBhvr>
                                        <p:cTn id="24" dur="1" fill="hold">
                                          <p:stCondLst>
                                            <p:cond delay="499"/>
                                          </p:stCondLst>
                                        </p:cTn>
                                        <p:tgtEl>
                                          <p:spTgt spid="544787"/>
                                        </p:tgtEl>
                                        <p:attrNameLst>
                                          <p:attrName>style.visibility</p:attrName>
                                        </p:attrNameLst>
                                      </p:cBhvr>
                                      <p:to>
                                        <p:strVal val="visible"/>
                                      </p:to>
                                    </p:set>
                                  </p:childTnLst>
                                </p:cTn>
                              </p:par>
                            </p:childTnLst>
                          </p:cTn>
                        </p:par>
                        <p:par>
                          <p:cTn id="25" fill="hold" nodeType="afterGroup">
                            <p:stCondLst>
                              <p:cond delay="500"/>
                            </p:stCondLst>
                            <p:childTnLst>
                              <p:par>
                                <p:cTn id="26" presetID="1" presetClass="entr" presetSubtype="0" fill="hold" grpId="0" nodeType="afterEffect">
                                  <p:stCondLst>
                                    <p:cond delay="0"/>
                                  </p:stCondLst>
                                  <p:childTnLst>
                                    <p:set>
                                      <p:cBhvr>
                                        <p:cTn id="27" dur="1" fill="hold">
                                          <p:stCondLst>
                                            <p:cond delay="499"/>
                                          </p:stCondLst>
                                        </p:cTn>
                                        <p:tgtEl>
                                          <p:spTgt spid="544784"/>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0" presetClass="entr" presetSubtype="102296252" fill="hold" grpId="0" nodeType="clickEffect">
                                  <p:stCondLst>
                                    <p:cond delay="0"/>
                                  </p:stCondLst>
                                  <p:childTnLst>
                                    <p:set>
                                      <p:cBhvr>
                                        <p:cTn id="31" dur="1" fill="hold">
                                          <p:stCondLst>
                                            <p:cond delay="499"/>
                                          </p:stCondLst>
                                        </p:cTn>
                                        <p:tgtEl>
                                          <p:spTgt spid="5447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780" grpId="0" animBg="1"/>
      <p:bldP spid="544781" grpId="0" animBg="1" autoUpdateAnimBg="0"/>
      <p:bldP spid="544782" grpId="0" animBg="1" autoUpdateAnimBg="0"/>
      <p:bldP spid="544783" grpId="0" animBg="1" autoUpdateAnimBg="0"/>
      <p:bldP spid="544784" grpId="0" animBg="1" autoUpdateAnimBg="0"/>
      <p:bldP spid="544785" grpId="0" animBg="1"/>
      <p:bldP spid="544786" grpId="0" animBg="1"/>
      <p:bldP spid="54478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Freeform 2"/>
          <p:cNvSpPr>
            <a:spLocks/>
          </p:cNvSpPr>
          <p:nvPr/>
        </p:nvSpPr>
        <p:spPr bwMode="ltGray">
          <a:xfrm>
            <a:off x="7010400" y="762000"/>
            <a:ext cx="2166938" cy="5943600"/>
          </a:xfrm>
          <a:custGeom>
            <a:avLst/>
            <a:gdLst/>
            <a:ahLst/>
            <a:cxnLst>
              <a:cxn ang="0">
                <a:pos x="317" y="3169"/>
              </a:cxn>
              <a:cxn ang="0">
                <a:pos x="0" y="0"/>
              </a:cxn>
              <a:cxn ang="0">
                <a:pos x="821" y="0"/>
              </a:cxn>
              <a:cxn ang="0">
                <a:pos x="833" y="2859"/>
              </a:cxn>
              <a:cxn ang="0">
                <a:pos x="317" y="3169"/>
              </a:cxn>
            </a:cxnLst>
            <a:rect l="0" t="0" r="r" b="b"/>
            <a:pathLst>
              <a:path w="837" h="3169">
                <a:moveTo>
                  <a:pt x="317" y="3169"/>
                </a:moveTo>
                <a:cubicBezTo>
                  <a:pt x="266" y="2722"/>
                  <a:pt x="83" y="673"/>
                  <a:pt x="0" y="0"/>
                </a:cubicBezTo>
                <a:cubicBezTo>
                  <a:pt x="170" y="0"/>
                  <a:pt x="425" y="0"/>
                  <a:pt x="821" y="0"/>
                </a:cubicBezTo>
                <a:cubicBezTo>
                  <a:pt x="821" y="0"/>
                  <a:pt x="837" y="911"/>
                  <a:pt x="833" y="2859"/>
                </a:cubicBezTo>
                <a:cubicBezTo>
                  <a:pt x="661" y="2971"/>
                  <a:pt x="524" y="3057"/>
                  <a:pt x="317" y="3169"/>
                </a:cubicBezTo>
                <a:close/>
              </a:path>
            </a:pathLst>
          </a:custGeom>
          <a:gradFill rotWithShape="1">
            <a:gsLst>
              <a:gs pos="0">
                <a:schemeClr val="bg1"/>
              </a:gs>
              <a:gs pos="100000">
                <a:schemeClr val="bg1">
                  <a:gamma/>
                  <a:shade val="70196"/>
                  <a:invGamma/>
                </a:schemeClr>
              </a:gs>
            </a:gsLst>
            <a:lin ang="5400000" scaled="1"/>
          </a:gradFill>
          <a:ln w="9525">
            <a:noFill/>
            <a:round/>
            <a:headEnd/>
            <a:tailEnd/>
          </a:ln>
          <a:effectLst/>
        </p:spPr>
        <p:txBody>
          <a:bodyPr/>
          <a:lstStyle/>
          <a:p>
            <a:pPr>
              <a:defRPr/>
            </a:pPr>
            <a:endParaRPr lang="en-US">
              <a:latin typeface="Arial" charset="0"/>
            </a:endParaRPr>
          </a:p>
        </p:txBody>
      </p:sp>
      <p:sp>
        <p:nvSpPr>
          <p:cNvPr id="59395" name="Rectangle 3"/>
          <p:cNvSpPr>
            <a:spLocks noChangeArrowheads="1"/>
          </p:cNvSpPr>
          <p:nvPr/>
        </p:nvSpPr>
        <p:spPr bwMode="auto">
          <a:xfrm>
            <a:off x="76200" y="62484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a:p>
        </p:txBody>
      </p:sp>
      <p:sp>
        <p:nvSpPr>
          <p:cNvPr id="59396" name="Rectangle 4"/>
          <p:cNvSpPr>
            <a:spLocks noChangeArrowheads="1"/>
          </p:cNvSpPr>
          <p:nvPr/>
        </p:nvSpPr>
        <p:spPr bwMode="auto">
          <a:xfrm>
            <a:off x="3124200" y="624840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sz="1400"/>
          </a:p>
        </p:txBody>
      </p:sp>
      <p:sp>
        <p:nvSpPr>
          <p:cNvPr id="59397" name="Rectangle 6"/>
          <p:cNvSpPr>
            <a:spLocks noGrp="1" noChangeArrowheads="1"/>
          </p:cNvSpPr>
          <p:nvPr>
            <p:ph type="body" sz="half" idx="1"/>
          </p:nvPr>
        </p:nvSpPr>
        <p:spPr>
          <a:xfrm>
            <a:off x="76200" y="2286000"/>
            <a:ext cx="8534400" cy="2743200"/>
          </a:xfrm>
        </p:spPr>
        <p:txBody>
          <a:bodyPr/>
          <a:lstStyle/>
          <a:p>
            <a:pPr eaLnBrk="1" hangingPunct="1">
              <a:buFontTx/>
              <a:buNone/>
            </a:pPr>
            <a:r>
              <a:rPr lang="en-US" sz="2800" b="1" i="1" smtClean="0"/>
              <a:t>“Experience in itself is neither productive nor unproductive, it is how you reflect on it that makes it significant or not significant.”</a:t>
            </a:r>
          </a:p>
          <a:p>
            <a:pPr eaLnBrk="1" hangingPunct="1">
              <a:buFontTx/>
              <a:buNone/>
            </a:pPr>
            <a:endParaRPr lang="en-US" sz="2800" b="1" i="1" smtClean="0"/>
          </a:p>
          <a:p>
            <a:pPr algn="r" eaLnBrk="1" hangingPunct="1">
              <a:buFontTx/>
              <a:buNone/>
            </a:pPr>
            <a:r>
              <a:rPr lang="en-US" sz="2000" smtClean="0"/>
              <a:t>Gavin Bolton, 1979 </a:t>
            </a:r>
          </a:p>
          <a:p>
            <a:pPr lvl="2" algn="r" eaLnBrk="1" hangingPunct="1">
              <a:buFontTx/>
              <a:buNone/>
            </a:pPr>
            <a:r>
              <a:rPr lang="en-US" sz="2000" smtClean="0"/>
              <a:t>(Towards a Theory of Drama in Education)</a:t>
            </a:r>
          </a:p>
        </p:txBody>
      </p:sp>
      <p:grpSp>
        <p:nvGrpSpPr>
          <p:cNvPr id="59398" name="Group 7"/>
          <p:cNvGrpSpPr>
            <a:grpSpLocks/>
          </p:cNvGrpSpPr>
          <p:nvPr/>
        </p:nvGrpSpPr>
        <p:grpSpPr bwMode="auto">
          <a:xfrm>
            <a:off x="0" y="-76200"/>
            <a:ext cx="9170988" cy="3455988"/>
            <a:chOff x="0" y="-17"/>
            <a:chExt cx="5777" cy="2177"/>
          </a:xfrm>
        </p:grpSpPr>
        <p:sp>
          <p:nvSpPr>
            <p:cNvPr id="59400" name="Freeform 8"/>
            <p:cNvSpPr>
              <a:spLocks/>
            </p:cNvSpPr>
            <p:nvPr/>
          </p:nvSpPr>
          <p:spPr bwMode="ltGray">
            <a:xfrm>
              <a:off x="0" y="-17"/>
              <a:ext cx="5777" cy="2177"/>
            </a:xfrm>
            <a:custGeom>
              <a:avLst/>
              <a:gdLst>
                <a:gd name="T0" fmla="*/ 0 w 5777"/>
                <a:gd name="T1" fmla="*/ 642303 h 1332"/>
                <a:gd name="T2" fmla="*/ 782 w 5777"/>
                <a:gd name="T3" fmla="*/ 358375 h 1332"/>
                <a:gd name="T4" fmla="*/ 1599 w 5777"/>
                <a:gd name="T5" fmla="*/ 192447 h 1332"/>
                <a:gd name="T6" fmla="*/ 3018 w 5777"/>
                <a:gd name="T7" fmla="*/ 174719 h 1332"/>
                <a:gd name="T8" fmla="*/ 4161 w 5777"/>
                <a:gd name="T9" fmla="*/ 441655 h 1332"/>
                <a:gd name="T10" fmla="*/ 4978 w 5777"/>
                <a:gd name="T11" fmla="*/ 784418 h 1332"/>
                <a:gd name="T12" fmla="*/ 5777 w 5777"/>
                <a:gd name="T13" fmla="*/ 1292538 h 1332"/>
                <a:gd name="T14" fmla="*/ 5769 w 5777"/>
                <a:gd name="T15" fmla="*/ 0 h 1332"/>
                <a:gd name="T16" fmla="*/ 0 w 5777"/>
                <a:gd name="T17" fmla="*/ 9167 h 1332"/>
                <a:gd name="T18" fmla="*/ 0 w 5777"/>
                <a:gd name="T19" fmla="*/ 642303 h 13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77"/>
                <a:gd name="T31" fmla="*/ 0 h 1332"/>
                <a:gd name="T32" fmla="*/ 5777 w 5777"/>
                <a:gd name="T33" fmla="*/ 1332 h 13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77" h="1332">
                  <a:moveTo>
                    <a:pt x="0" y="662"/>
                  </a:moveTo>
                  <a:cubicBezTo>
                    <a:pt x="189" y="567"/>
                    <a:pt x="503" y="448"/>
                    <a:pt x="782" y="369"/>
                  </a:cubicBezTo>
                  <a:cubicBezTo>
                    <a:pt x="1061" y="290"/>
                    <a:pt x="1306" y="232"/>
                    <a:pt x="1599" y="198"/>
                  </a:cubicBezTo>
                  <a:cubicBezTo>
                    <a:pt x="1892" y="164"/>
                    <a:pt x="2536" y="119"/>
                    <a:pt x="3018" y="180"/>
                  </a:cubicBezTo>
                  <a:cubicBezTo>
                    <a:pt x="3500" y="241"/>
                    <a:pt x="3896" y="363"/>
                    <a:pt x="4161" y="455"/>
                  </a:cubicBezTo>
                  <a:cubicBezTo>
                    <a:pt x="4426" y="547"/>
                    <a:pt x="4710" y="673"/>
                    <a:pt x="4978" y="808"/>
                  </a:cubicBezTo>
                  <a:cubicBezTo>
                    <a:pt x="5246" y="943"/>
                    <a:pt x="5571" y="1143"/>
                    <a:pt x="5777" y="1332"/>
                  </a:cubicBezTo>
                  <a:cubicBezTo>
                    <a:pt x="5777" y="929"/>
                    <a:pt x="5769" y="568"/>
                    <a:pt x="5769" y="0"/>
                  </a:cubicBezTo>
                  <a:cubicBezTo>
                    <a:pt x="4832" y="0"/>
                    <a:pt x="954" y="9"/>
                    <a:pt x="0" y="9"/>
                  </a:cubicBezTo>
                  <a:cubicBezTo>
                    <a:pt x="0" y="190"/>
                    <a:pt x="0" y="481"/>
                    <a:pt x="0" y="662"/>
                  </a:cubicBezTo>
                  <a:close/>
                </a:path>
              </a:pathLst>
            </a:custGeom>
            <a:solidFill>
              <a:srgbClr val="CC0033"/>
            </a:solidFill>
            <a:ln>
              <a:noFill/>
            </a:ln>
            <a:extLst>
              <a:ext uri="{91240B29-F687-4F45-9708-019B960494DF}">
                <a14:hiddenLine xmlns:a14="http://schemas.microsoft.com/office/drawing/2010/main" w="38100">
                  <a:solidFill>
                    <a:srgbClr val="000000"/>
                  </a:solidFill>
                  <a:round/>
                  <a:headEnd/>
                  <a:tailEnd/>
                </a14:hiddenLine>
              </a:ext>
            </a:extLst>
          </p:spPr>
          <p:txBody>
            <a:bodyPr/>
            <a:lstStyle/>
            <a:p>
              <a:endParaRPr lang="en-US"/>
            </a:p>
          </p:txBody>
        </p:sp>
        <p:pic>
          <p:nvPicPr>
            <p:cNvPr id="5940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 y="80"/>
              <a:ext cx="1872"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9399" name="Rectangle 10"/>
          <p:cNvSpPr>
            <a:spLocks noGrp="1" noChangeArrowheads="1"/>
          </p:cNvSpPr>
          <p:nvPr>
            <p:ph type="title"/>
          </p:nvPr>
        </p:nvSpPr>
        <p:spPr>
          <a:xfrm>
            <a:off x="457200" y="914400"/>
            <a:ext cx="6400800" cy="1143000"/>
          </a:xfrm>
        </p:spPr>
        <p:txBody>
          <a:bodyPr/>
          <a:lstStyle/>
          <a:p>
            <a:pPr eaLnBrk="1" hangingPunct="1"/>
            <a:r>
              <a:rPr lang="en-US" b="1" smtClean="0"/>
              <a:t>Reflection</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2"/>
          <p:cNvGrpSpPr>
            <a:grpSpLocks/>
          </p:cNvGrpSpPr>
          <p:nvPr/>
        </p:nvGrpSpPr>
        <p:grpSpPr bwMode="auto">
          <a:xfrm>
            <a:off x="-14288" y="-4763"/>
            <a:ext cx="9158288" cy="1162051"/>
            <a:chOff x="-9" y="-3"/>
            <a:chExt cx="5769" cy="732"/>
          </a:xfrm>
        </p:grpSpPr>
        <p:sp>
          <p:nvSpPr>
            <p:cNvPr id="38917" name="Freeform 3"/>
            <p:cNvSpPr>
              <a:spLocks/>
            </p:cNvSpPr>
            <p:nvPr/>
          </p:nvSpPr>
          <p:spPr bwMode="ltGray">
            <a:xfrm>
              <a:off x="-9" y="-3"/>
              <a:ext cx="5769" cy="732"/>
            </a:xfrm>
            <a:custGeom>
              <a:avLst/>
              <a:gdLst>
                <a:gd name="T0" fmla="*/ 2 w 5769"/>
                <a:gd name="T1" fmla="*/ 0 h 675"/>
                <a:gd name="T2" fmla="*/ 0 w 5769"/>
                <a:gd name="T3" fmla="*/ 1787 h 675"/>
                <a:gd name="T4" fmla="*/ 5769 w 5769"/>
                <a:gd name="T5" fmla="*/ 820 h 675"/>
                <a:gd name="T6" fmla="*/ 5769 w 5769"/>
                <a:gd name="T7" fmla="*/ 1 h 675"/>
                <a:gd name="T8" fmla="*/ 2 w 5769"/>
                <a:gd name="T9" fmla="*/ 0 h 675"/>
                <a:gd name="T10" fmla="*/ 0 60000 65536"/>
                <a:gd name="T11" fmla="*/ 0 60000 65536"/>
                <a:gd name="T12" fmla="*/ 0 60000 65536"/>
                <a:gd name="T13" fmla="*/ 0 60000 65536"/>
                <a:gd name="T14" fmla="*/ 0 60000 65536"/>
                <a:gd name="T15" fmla="*/ 0 w 5769"/>
                <a:gd name="T16" fmla="*/ 0 h 675"/>
                <a:gd name="T17" fmla="*/ 5769 w 5769"/>
                <a:gd name="T18" fmla="*/ 675 h 675"/>
              </a:gdLst>
              <a:ahLst/>
              <a:cxnLst>
                <a:cxn ang="T10">
                  <a:pos x="T0" y="T1"/>
                </a:cxn>
                <a:cxn ang="T11">
                  <a:pos x="T2" y="T3"/>
                </a:cxn>
                <a:cxn ang="T12">
                  <a:pos x="T4" y="T5"/>
                </a:cxn>
                <a:cxn ang="T13">
                  <a:pos x="T6" y="T7"/>
                </a:cxn>
                <a:cxn ang="T14">
                  <a:pos x="T8" y="T9"/>
                </a:cxn>
              </a:cxnLst>
              <a:rect l="T15" t="T16" r="T17" b="T18"/>
              <a:pathLst>
                <a:path w="5769" h="675">
                  <a:moveTo>
                    <a:pt x="2" y="0"/>
                  </a:moveTo>
                  <a:lnTo>
                    <a:pt x="0" y="675"/>
                  </a:lnTo>
                  <a:lnTo>
                    <a:pt x="5769" y="311"/>
                  </a:lnTo>
                  <a:lnTo>
                    <a:pt x="5769" y="1"/>
                  </a:lnTo>
                  <a:lnTo>
                    <a:pt x="2" y="0"/>
                  </a:lnTo>
                  <a:close/>
                </a:path>
              </a:pathLst>
            </a:custGeom>
            <a:solidFill>
              <a:srgbClr val="CC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sp>
          <p:nvSpPr>
            <p:cNvPr id="38918" name="Oval 4"/>
            <p:cNvSpPr>
              <a:spLocks noChangeArrowheads="1"/>
            </p:cNvSpPr>
            <p:nvPr/>
          </p:nvSpPr>
          <p:spPr bwMode="ltGray">
            <a:xfrm rot="-234543">
              <a:off x="4367" y="245"/>
              <a:ext cx="344" cy="344"/>
            </a:xfrm>
            <a:prstGeom prst="ellipse">
              <a:avLst/>
            </a:prstGeom>
            <a:solidFill>
              <a:schemeClr val="folHlink"/>
            </a:solidFill>
            <a:ln w="28575">
              <a:solidFill>
                <a:srgbClr val="B2B2B2"/>
              </a:solidFill>
              <a:round/>
              <a:headEnd/>
              <a:tailEnd/>
            </a:ln>
          </p:spPr>
          <p:txBody>
            <a:bodyPr wrap="none" anchor="ctr"/>
            <a:lstStyle/>
            <a:p>
              <a:endParaRPr lang="en-US">
                <a:solidFill>
                  <a:srgbClr val="000000"/>
                </a:solidFill>
              </a:endParaRPr>
            </a:p>
          </p:txBody>
        </p:sp>
        <p:sp>
          <p:nvSpPr>
            <p:cNvPr id="38919" name="Oval 5"/>
            <p:cNvSpPr>
              <a:spLocks noChangeArrowheads="1"/>
            </p:cNvSpPr>
            <p:nvPr/>
          </p:nvSpPr>
          <p:spPr bwMode="ltGray">
            <a:xfrm rot="-234543">
              <a:off x="4813" y="215"/>
              <a:ext cx="344" cy="344"/>
            </a:xfrm>
            <a:prstGeom prst="ellipse">
              <a:avLst/>
            </a:prstGeom>
            <a:solidFill>
              <a:schemeClr val="accent2"/>
            </a:solidFill>
            <a:ln w="28575">
              <a:solidFill>
                <a:srgbClr val="B2B2B2"/>
              </a:solidFill>
              <a:round/>
              <a:headEnd/>
              <a:tailEnd/>
            </a:ln>
          </p:spPr>
          <p:txBody>
            <a:bodyPr wrap="none" anchor="ctr"/>
            <a:lstStyle/>
            <a:p>
              <a:endParaRPr lang="en-US">
                <a:solidFill>
                  <a:srgbClr val="000000"/>
                </a:solidFill>
              </a:endParaRPr>
            </a:p>
          </p:txBody>
        </p:sp>
        <p:sp>
          <p:nvSpPr>
            <p:cNvPr id="38920" name="Oval 6"/>
            <p:cNvSpPr>
              <a:spLocks noChangeArrowheads="1"/>
            </p:cNvSpPr>
            <p:nvPr/>
          </p:nvSpPr>
          <p:spPr bwMode="ltGray">
            <a:xfrm rot="-234543">
              <a:off x="5259" y="184"/>
              <a:ext cx="344" cy="344"/>
            </a:xfrm>
            <a:prstGeom prst="ellipse">
              <a:avLst/>
            </a:prstGeom>
            <a:solidFill>
              <a:schemeClr val="hlink"/>
            </a:solidFill>
            <a:ln w="28575">
              <a:solidFill>
                <a:srgbClr val="B2B2B2"/>
              </a:solidFill>
              <a:round/>
              <a:headEnd/>
              <a:tailEnd/>
            </a:ln>
          </p:spPr>
          <p:txBody>
            <a:bodyPr wrap="none" anchor="ctr"/>
            <a:lstStyle/>
            <a:p>
              <a:endParaRPr lang="en-US">
                <a:solidFill>
                  <a:srgbClr val="000000"/>
                </a:solidFill>
              </a:endParaRPr>
            </a:p>
          </p:txBody>
        </p:sp>
        <p:pic>
          <p:nvPicPr>
            <p:cNvPr id="3892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 y="26"/>
              <a:ext cx="2064"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15" name="Rectangle 8"/>
          <p:cNvSpPr>
            <a:spLocks noChangeArrowheads="1"/>
          </p:cNvSpPr>
          <p:nvPr/>
        </p:nvSpPr>
        <p:spPr bwMode="auto">
          <a:xfrm>
            <a:off x="914400" y="1600200"/>
            <a:ext cx="7162800"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a:spcBef>
                <a:spcPct val="20000"/>
              </a:spcBef>
            </a:pPr>
            <a:r>
              <a:rPr lang="en-US" sz="7200" b="1" i="1" dirty="0">
                <a:solidFill>
                  <a:srgbClr val="000000"/>
                </a:solidFill>
                <a:latin typeface="Papyrus" pitchFamily="66" charset="0"/>
              </a:rPr>
              <a:t>Zoom</a:t>
            </a:r>
            <a:endParaRPr lang="en-US" sz="4400" b="1" dirty="0">
              <a:solidFill>
                <a:srgbClr val="000000"/>
              </a:solidFill>
            </a:endParaRPr>
          </a:p>
        </p:txBody>
      </p:sp>
      <p:sp>
        <p:nvSpPr>
          <p:cNvPr id="38916" name="Text Box 9"/>
          <p:cNvSpPr txBox="1">
            <a:spLocks noChangeArrowheads="1"/>
          </p:cNvSpPr>
          <p:nvPr/>
        </p:nvSpPr>
        <p:spPr bwMode="auto">
          <a:xfrm>
            <a:off x="609600" y="2727325"/>
            <a:ext cx="7924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endParaRPr lang="en-US" sz="6000">
              <a:solidFill>
                <a:srgbClr val="000000"/>
              </a:solidFill>
            </a:endParaRPr>
          </a:p>
        </p:txBody>
      </p:sp>
    </p:spTree>
    <p:extLst>
      <p:ext uri="{BB962C8B-B14F-4D97-AF65-F5344CB8AC3E}">
        <p14:creationId xmlns:p14="http://schemas.microsoft.com/office/powerpoint/2010/main" val="2350225341"/>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8" name="Object 0"/>
          <p:cNvGraphicFramePr>
            <a:graphicFrameLocks noChangeAspect="1"/>
          </p:cNvGraphicFramePr>
          <p:nvPr/>
        </p:nvGraphicFramePr>
        <p:xfrm>
          <a:off x="3124200" y="1604963"/>
          <a:ext cx="6019800" cy="5176837"/>
        </p:xfrm>
        <a:graphic>
          <a:graphicData uri="http://schemas.openxmlformats.org/presentationml/2006/ole">
            <mc:AlternateContent xmlns:mc="http://schemas.openxmlformats.org/markup-compatibility/2006">
              <mc:Choice xmlns:v="urn:schemas-microsoft-com:vml" Requires="v">
                <p:oleObj spid="_x0000_s60487" name="Document" r:id="rId4" imgW="7323786" imgH="6297769" progId="Word.Document.8">
                  <p:embed/>
                </p:oleObj>
              </mc:Choice>
              <mc:Fallback>
                <p:oleObj name="Document" r:id="rId4" imgW="7323786" imgH="6297769" progId="Word.Document.8">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1604963"/>
                        <a:ext cx="6019800" cy="5176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60419" name="Group 3"/>
          <p:cNvGrpSpPr>
            <a:grpSpLocks/>
          </p:cNvGrpSpPr>
          <p:nvPr/>
        </p:nvGrpSpPr>
        <p:grpSpPr bwMode="auto">
          <a:xfrm>
            <a:off x="-76200" y="1143000"/>
            <a:ext cx="8977313" cy="609600"/>
            <a:chOff x="-48" y="711"/>
            <a:chExt cx="5655" cy="384"/>
          </a:xfrm>
        </p:grpSpPr>
        <p:sp>
          <p:nvSpPr>
            <p:cNvPr id="60427" name="Line 4"/>
            <p:cNvSpPr>
              <a:spLocks noChangeShapeType="1"/>
            </p:cNvSpPr>
            <p:nvPr/>
          </p:nvSpPr>
          <p:spPr bwMode="auto">
            <a:xfrm>
              <a:off x="-48" y="903"/>
              <a:ext cx="5328" cy="0"/>
            </a:xfrm>
            <a:prstGeom prst="line">
              <a:avLst/>
            </a:prstGeom>
            <a:noFill/>
            <a:ln w="38100">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60428" name="Group 5"/>
            <p:cNvGrpSpPr>
              <a:grpSpLocks/>
            </p:cNvGrpSpPr>
            <p:nvPr/>
          </p:nvGrpSpPr>
          <p:grpSpPr bwMode="auto">
            <a:xfrm>
              <a:off x="4224" y="711"/>
              <a:ext cx="1383" cy="384"/>
              <a:chOff x="4255" y="384"/>
              <a:chExt cx="1383" cy="384"/>
            </a:xfrm>
          </p:grpSpPr>
          <p:sp>
            <p:nvSpPr>
              <p:cNvPr id="60429" name="Oval 6"/>
              <p:cNvSpPr>
                <a:spLocks noChangeArrowheads="1"/>
              </p:cNvSpPr>
              <p:nvPr/>
            </p:nvSpPr>
            <p:spPr bwMode="auto">
              <a:xfrm>
                <a:off x="4255" y="384"/>
                <a:ext cx="384" cy="384"/>
              </a:xfrm>
              <a:prstGeom prst="ellipse">
                <a:avLst/>
              </a:prstGeom>
              <a:solidFill>
                <a:schemeClr val="accent2"/>
              </a:solidFill>
              <a:ln w="28575">
                <a:solidFill>
                  <a:srgbClr val="B2B2B2"/>
                </a:solidFill>
                <a:round/>
                <a:headEnd/>
                <a:tailEnd/>
              </a:ln>
            </p:spPr>
            <p:txBody>
              <a:bodyPr wrap="none" anchor="ctr"/>
              <a:lstStyle/>
              <a:p>
                <a:endParaRPr lang="en-US"/>
              </a:p>
            </p:txBody>
          </p:sp>
          <p:sp>
            <p:nvSpPr>
              <p:cNvPr id="60430" name="Oval 7"/>
              <p:cNvSpPr>
                <a:spLocks noChangeArrowheads="1"/>
              </p:cNvSpPr>
              <p:nvPr/>
            </p:nvSpPr>
            <p:spPr bwMode="auto">
              <a:xfrm>
                <a:off x="4754" y="384"/>
                <a:ext cx="384" cy="384"/>
              </a:xfrm>
              <a:prstGeom prst="ellipse">
                <a:avLst/>
              </a:prstGeom>
              <a:solidFill>
                <a:srgbClr val="CC0033"/>
              </a:solidFill>
              <a:ln w="28575">
                <a:solidFill>
                  <a:srgbClr val="B2B2B2"/>
                </a:solidFill>
                <a:round/>
                <a:headEnd/>
                <a:tailEnd/>
              </a:ln>
            </p:spPr>
            <p:txBody>
              <a:bodyPr wrap="none" anchor="ctr"/>
              <a:lstStyle/>
              <a:p>
                <a:endParaRPr lang="en-US"/>
              </a:p>
            </p:txBody>
          </p:sp>
          <p:sp>
            <p:nvSpPr>
              <p:cNvPr id="60431" name="Oval 8"/>
              <p:cNvSpPr>
                <a:spLocks noChangeArrowheads="1"/>
              </p:cNvSpPr>
              <p:nvPr/>
            </p:nvSpPr>
            <p:spPr bwMode="auto">
              <a:xfrm>
                <a:off x="5254" y="384"/>
                <a:ext cx="384" cy="384"/>
              </a:xfrm>
              <a:prstGeom prst="ellipse">
                <a:avLst/>
              </a:prstGeom>
              <a:solidFill>
                <a:schemeClr val="folHlink"/>
              </a:solidFill>
              <a:ln w="28575">
                <a:solidFill>
                  <a:srgbClr val="B2B2B2"/>
                </a:solidFill>
                <a:round/>
                <a:headEnd/>
                <a:tailEnd/>
              </a:ln>
            </p:spPr>
            <p:txBody>
              <a:bodyPr wrap="none" anchor="ctr"/>
              <a:lstStyle/>
              <a:p>
                <a:endParaRPr lang="en-US"/>
              </a:p>
            </p:txBody>
          </p:sp>
        </p:grpSp>
      </p:grpSp>
      <p:grpSp>
        <p:nvGrpSpPr>
          <p:cNvPr id="60420" name="Group 9"/>
          <p:cNvGrpSpPr>
            <a:grpSpLocks/>
          </p:cNvGrpSpPr>
          <p:nvPr/>
        </p:nvGrpSpPr>
        <p:grpSpPr bwMode="auto">
          <a:xfrm>
            <a:off x="-42863" y="-120650"/>
            <a:ext cx="4948238" cy="6937375"/>
            <a:chOff x="-27" y="-76"/>
            <a:chExt cx="3117" cy="4370"/>
          </a:xfrm>
        </p:grpSpPr>
        <p:sp>
          <p:nvSpPr>
            <p:cNvPr id="60422" name="Freeform 10"/>
            <p:cNvSpPr>
              <a:spLocks/>
            </p:cNvSpPr>
            <p:nvPr/>
          </p:nvSpPr>
          <p:spPr bwMode="ltGray">
            <a:xfrm>
              <a:off x="-17" y="9"/>
              <a:ext cx="3088" cy="4204"/>
            </a:xfrm>
            <a:custGeom>
              <a:avLst/>
              <a:gdLst>
                <a:gd name="T0" fmla="*/ 0 w 3088"/>
                <a:gd name="T1" fmla="*/ 0 h 4204"/>
                <a:gd name="T2" fmla="*/ 3088 w 3088"/>
                <a:gd name="T3" fmla="*/ 0 h 4204"/>
                <a:gd name="T4" fmla="*/ 2004 w 3088"/>
                <a:gd name="T5" fmla="*/ 4204 h 4204"/>
                <a:gd name="T6" fmla="*/ 8 w 3088"/>
                <a:gd name="T7" fmla="*/ 3709 h 4204"/>
                <a:gd name="T8" fmla="*/ 0 w 3088"/>
                <a:gd name="T9" fmla="*/ 0 h 4204"/>
                <a:gd name="T10" fmla="*/ 0 60000 65536"/>
                <a:gd name="T11" fmla="*/ 0 60000 65536"/>
                <a:gd name="T12" fmla="*/ 0 60000 65536"/>
                <a:gd name="T13" fmla="*/ 0 60000 65536"/>
                <a:gd name="T14" fmla="*/ 0 60000 65536"/>
                <a:gd name="T15" fmla="*/ 0 w 3088"/>
                <a:gd name="T16" fmla="*/ 0 h 4204"/>
                <a:gd name="T17" fmla="*/ 3088 w 3088"/>
                <a:gd name="T18" fmla="*/ 4204 h 4204"/>
              </a:gdLst>
              <a:ahLst/>
              <a:cxnLst>
                <a:cxn ang="T10">
                  <a:pos x="T0" y="T1"/>
                </a:cxn>
                <a:cxn ang="T11">
                  <a:pos x="T2" y="T3"/>
                </a:cxn>
                <a:cxn ang="T12">
                  <a:pos x="T4" y="T5"/>
                </a:cxn>
                <a:cxn ang="T13">
                  <a:pos x="T6" y="T7"/>
                </a:cxn>
                <a:cxn ang="T14">
                  <a:pos x="T8" y="T9"/>
                </a:cxn>
              </a:cxnLst>
              <a:rect l="T15" t="T16" r="T17" b="T18"/>
              <a:pathLst>
                <a:path w="3088" h="4204">
                  <a:moveTo>
                    <a:pt x="0" y="0"/>
                  </a:moveTo>
                  <a:lnTo>
                    <a:pt x="3088" y="0"/>
                  </a:lnTo>
                  <a:lnTo>
                    <a:pt x="2004" y="4204"/>
                  </a:lnTo>
                  <a:lnTo>
                    <a:pt x="8" y="3709"/>
                  </a:lnTo>
                  <a:lnTo>
                    <a:pt x="0" y="0"/>
                  </a:lnTo>
                  <a:close/>
                </a:path>
              </a:pathLst>
            </a:custGeom>
            <a:solidFill>
              <a:srgbClr val="A500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23" name="Freeform 11"/>
            <p:cNvSpPr>
              <a:spLocks/>
            </p:cNvSpPr>
            <p:nvPr/>
          </p:nvSpPr>
          <p:spPr bwMode="ltGray">
            <a:xfrm>
              <a:off x="-26" y="9"/>
              <a:ext cx="3114" cy="4008"/>
            </a:xfrm>
            <a:custGeom>
              <a:avLst/>
              <a:gdLst>
                <a:gd name="T0" fmla="*/ 0 w 3114"/>
                <a:gd name="T1" fmla="*/ 0 h 4008"/>
                <a:gd name="T2" fmla="*/ 3114 w 3114"/>
                <a:gd name="T3" fmla="*/ 0 h 4008"/>
                <a:gd name="T4" fmla="*/ 2060 w 3114"/>
                <a:gd name="T5" fmla="*/ 4008 h 4008"/>
                <a:gd name="T6" fmla="*/ 9 w 3114"/>
                <a:gd name="T7" fmla="*/ 2924 h 4008"/>
                <a:gd name="T8" fmla="*/ 0 w 3114"/>
                <a:gd name="T9" fmla="*/ 0 h 4008"/>
                <a:gd name="T10" fmla="*/ 0 60000 65536"/>
                <a:gd name="T11" fmla="*/ 0 60000 65536"/>
                <a:gd name="T12" fmla="*/ 0 60000 65536"/>
                <a:gd name="T13" fmla="*/ 0 60000 65536"/>
                <a:gd name="T14" fmla="*/ 0 60000 65536"/>
                <a:gd name="T15" fmla="*/ 0 w 3114"/>
                <a:gd name="T16" fmla="*/ 0 h 4008"/>
                <a:gd name="T17" fmla="*/ 3114 w 3114"/>
                <a:gd name="T18" fmla="*/ 4008 h 4008"/>
              </a:gdLst>
              <a:ahLst/>
              <a:cxnLst>
                <a:cxn ang="T10">
                  <a:pos x="T0" y="T1"/>
                </a:cxn>
                <a:cxn ang="T11">
                  <a:pos x="T2" y="T3"/>
                </a:cxn>
                <a:cxn ang="T12">
                  <a:pos x="T4" y="T5"/>
                </a:cxn>
                <a:cxn ang="T13">
                  <a:pos x="T6" y="T7"/>
                </a:cxn>
                <a:cxn ang="T14">
                  <a:pos x="T8" y="T9"/>
                </a:cxn>
              </a:cxnLst>
              <a:rect l="T15" t="T16" r="T17" b="T18"/>
              <a:pathLst>
                <a:path w="3114" h="4008">
                  <a:moveTo>
                    <a:pt x="0" y="0"/>
                  </a:moveTo>
                  <a:cubicBezTo>
                    <a:pt x="477" y="0"/>
                    <a:pt x="2682" y="0"/>
                    <a:pt x="3114" y="0"/>
                  </a:cubicBezTo>
                  <a:cubicBezTo>
                    <a:pt x="2967" y="567"/>
                    <a:pt x="2293" y="3080"/>
                    <a:pt x="2060" y="4008"/>
                  </a:cubicBezTo>
                  <a:cubicBezTo>
                    <a:pt x="1807" y="3973"/>
                    <a:pt x="768" y="3962"/>
                    <a:pt x="9" y="2924"/>
                  </a:cubicBezTo>
                  <a:cubicBezTo>
                    <a:pt x="0" y="2244"/>
                    <a:pt x="0" y="506"/>
                    <a:pt x="0" y="0"/>
                  </a:cubicBezTo>
                  <a:close/>
                </a:path>
              </a:pathLst>
            </a:custGeom>
            <a:solidFill>
              <a:srgbClr val="CC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24" name="Freeform 12"/>
            <p:cNvSpPr>
              <a:spLocks/>
            </p:cNvSpPr>
            <p:nvPr/>
          </p:nvSpPr>
          <p:spPr bwMode="black">
            <a:xfrm>
              <a:off x="-27" y="0"/>
              <a:ext cx="3117" cy="921"/>
            </a:xfrm>
            <a:custGeom>
              <a:avLst/>
              <a:gdLst>
                <a:gd name="T0" fmla="*/ 1 w 3117"/>
                <a:gd name="T1" fmla="*/ 0 h 921"/>
                <a:gd name="T2" fmla="*/ 3117 w 3117"/>
                <a:gd name="T3" fmla="*/ 0 h 921"/>
                <a:gd name="T4" fmla="*/ 2871 w 3117"/>
                <a:gd name="T5" fmla="*/ 918 h 921"/>
                <a:gd name="T6" fmla="*/ 0 w 3117"/>
                <a:gd name="T7" fmla="*/ 921 h 921"/>
                <a:gd name="T8" fmla="*/ 1 w 3117"/>
                <a:gd name="T9" fmla="*/ 0 h 921"/>
                <a:gd name="T10" fmla="*/ 0 60000 65536"/>
                <a:gd name="T11" fmla="*/ 0 60000 65536"/>
                <a:gd name="T12" fmla="*/ 0 60000 65536"/>
                <a:gd name="T13" fmla="*/ 0 60000 65536"/>
                <a:gd name="T14" fmla="*/ 0 60000 65536"/>
                <a:gd name="T15" fmla="*/ 0 w 3117"/>
                <a:gd name="T16" fmla="*/ 0 h 921"/>
                <a:gd name="T17" fmla="*/ 3117 w 3117"/>
                <a:gd name="T18" fmla="*/ 921 h 921"/>
              </a:gdLst>
              <a:ahLst/>
              <a:cxnLst>
                <a:cxn ang="T10">
                  <a:pos x="T0" y="T1"/>
                </a:cxn>
                <a:cxn ang="T11">
                  <a:pos x="T2" y="T3"/>
                </a:cxn>
                <a:cxn ang="T12">
                  <a:pos x="T4" y="T5"/>
                </a:cxn>
                <a:cxn ang="T13">
                  <a:pos x="T6" y="T7"/>
                </a:cxn>
                <a:cxn ang="T14">
                  <a:pos x="T8" y="T9"/>
                </a:cxn>
              </a:cxnLst>
              <a:rect l="T15" t="T16" r="T17" b="T18"/>
              <a:pathLst>
                <a:path w="3117" h="921">
                  <a:moveTo>
                    <a:pt x="1" y="0"/>
                  </a:moveTo>
                  <a:lnTo>
                    <a:pt x="3117" y="0"/>
                  </a:lnTo>
                  <a:lnTo>
                    <a:pt x="2871" y="918"/>
                  </a:lnTo>
                  <a:lnTo>
                    <a:pt x="0" y="921"/>
                  </a:lnTo>
                  <a:lnTo>
                    <a:pt x="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425" name="Rectangle 13"/>
            <p:cNvSpPr>
              <a:spLocks noChangeArrowheads="1"/>
            </p:cNvSpPr>
            <p:nvPr/>
          </p:nvSpPr>
          <p:spPr bwMode="white">
            <a:xfrm rot="872574">
              <a:off x="2523" y="-76"/>
              <a:ext cx="47" cy="437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60426"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 y="175"/>
              <a:ext cx="2636"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0421" name="Rectangle 15"/>
          <p:cNvSpPr>
            <a:spLocks noGrp="1" noChangeArrowheads="1"/>
          </p:cNvSpPr>
          <p:nvPr>
            <p:ph type="ctrTitle"/>
          </p:nvPr>
        </p:nvSpPr>
        <p:spPr>
          <a:xfrm>
            <a:off x="-1066800" y="1511300"/>
            <a:ext cx="5867400" cy="3441700"/>
          </a:xfrm>
        </p:spPr>
        <p:txBody>
          <a:bodyPr anchor="b">
            <a:spAutoFit/>
          </a:bodyPr>
          <a:lstStyle/>
          <a:p>
            <a:pPr eaLnBrk="1" hangingPunct="1"/>
            <a:r>
              <a:rPr lang="en-US" b="1" smtClean="0">
                <a:solidFill>
                  <a:schemeClr val="bg1"/>
                </a:solidFill>
              </a:rPr>
              <a:t>Tools for </a:t>
            </a:r>
            <a:br>
              <a:rPr lang="en-US" b="1" smtClean="0">
                <a:solidFill>
                  <a:schemeClr val="bg1"/>
                </a:solidFill>
              </a:rPr>
            </a:br>
            <a:r>
              <a:rPr lang="en-US" b="1" smtClean="0">
                <a:solidFill>
                  <a:schemeClr val="bg1"/>
                </a:solidFill>
              </a:rPr>
              <a:t>Building </a:t>
            </a:r>
            <a:br>
              <a:rPr lang="en-US" b="1" smtClean="0">
                <a:solidFill>
                  <a:schemeClr val="bg1"/>
                </a:solidFill>
              </a:rPr>
            </a:br>
            <a:r>
              <a:rPr lang="en-US" b="1" smtClean="0">
                <a:solidFill>
                  <a:schemeClr val="bg1"/>
                </a:solidFill>
              </a:rPr>
              <a:t>Successful</a:t>
            </a:r>
            <a:br>
              <a:rPr lang="en-US" b="1" smtClean="0">
                <a:solidFill>
                  <a:schemeClr val="bg1"/>
                </a:solidFill>
              </a:rPr>
            </a:br>
            <a:r>
              <a:rPr lang="en-US" b="1" smtClean="0">
                <a:solidFill>
                  <a:schemeClr val="bg1"/>
                </a:solidFill>
              </a:rPr>
              <a:t>Learning </a:t>
            </a:r>
            <a:br>
              <a:rPr lang="en-US" b="1" smtClean="0">
                <a:solidFill>
                  <a:schemeClr val="bg1"/>
                </a:solidFill>
              </a:rPr>
            </a:br>
            <a:r>
              <a:rPr lang="en-US" b="1" smtClean="0">
                <a:solidFill>
                  <a:schemeClr val="bg1"/>
                </a:solidFill>
              </a:rPr>
              <a:t>Communities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4" name="Group 1026"/>
          <p:cNvGrpSpPr>
            <a:grpSpLocks/>
          </p:cNvGrpSpPr>
          <p:nvPr/>
        </p:nvGrpSpPr>
        <p:grpSpPr bwMode="auto">
          <a:xfrm>
            <a:off x="0" y="0"/>
            <a:ext cx="9170988" cy="1222375"/>
            <a:chOff x="0" y="0"/>
            <a:chExt cx="5777" cy="770"/>
          </a:xfrm>
        </p:grpSpPr>
        <p:sp>
          <p:nvSpPr>
            <p:cNvPr id="64517" name="Freeform 1027"/>
            <p:cNvSpPr>
              <a:spLocks/>
            </p:cNvSpPr>
            <p:nvPr/>
          </p:nvSpPr>
          <p:spPr bwMode="ltGray">
            <a:xfrm>
              <a:off x="0" y="0"/>
              <a:ext cx="5777" cy="770"/>
            </a:xfrm>
            <a:custGeom>
              <a:avLst/>
              <a:gdLst>
                <a:gd name="T0" fmla="*/ 6601 w 4986"/>
                <a:gd name="T1" fmla="*/ 463 h 566"/>
                <a:gd name="T2" fmla="*/ 404 w 4986"/>
                <a:gd name="T3" fmla="*/ 1048 h 566"/>
                <a:gd name="T4" fmla="*/ 0 w 4986"/>
                <a:gd name="T5" fmla="*/ 0 h 566"/>
                <a:gd name="T6" fmla="*/ 6693 w 4986"/>
                <a:gd name="T7" fmla="*/ 0 h 566"/>
                <a:gd name="T8" fmla="*/ 6601 w 4986"/>
                <a:gd name="T9" fmla="*/ 463 h 5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86" h="566">
                  <a:moveTo>
                    <a:pt x="4917" y="250"/>
                  </a:moveTo>
                  <a:lnTo>
                    <a:pt x="301" y="566"/>
                  </a:lnTo>
                  <a:lnTo>
                    <a:pt x="0" y="0"/>
                  </a:lnTo>
                  <a:lnTo>
                    <a:pt x="4986" y="0"/>
                  </a:lnTo>
                  <a:lnTo>
                    <a:pt x="4917" y="250"/>
                  </a:lnTo>
                  <a:close/>
                </a:path>
              </a:pathLst>
            </a:custGeom>
            <a:solidFill>
              <a:srgbClr val="CC0033"/>
            </a:solidFill>
            <a:ln>
              <a:noFill/>
            </a:ln>
            <a:effectLst>
              <a:outerShdw dist="107763" dir="2700000" algn="ctr" rotWithShape="0">
                <a:srgbClr val="B2B2B2"/>
              </a:outerShdw>
            </a:effectLst>
            <a:extLst>
              <a:ext uri="{91240B29-F687-4F45-9708-019B960494DF}">
                <a14:hiddenLine xmlns:a14="http://schemas.microsoft.com/office/drawing/2010/main" w="19050" cap="flat" cmpd="sng">
                  <a:solidFill>
                    <a:srgbClr val="000000"/>
                  </a:solidFill>
                  <a:prstDash val="solid"/>
                  <a:round/>
                  <a:headEnd/>
                  <a:tailEnd/>
                </a14:hiddenLine>
              </a:ext>
            </a:extLst>
          </p:spPr>
          <p:txBody>
            <a:bodyPr wrap="none" anchor="ctr"/>
            <a:lstStyle/>
            <a:p>
              <a:endParaRPr lang="en-US"/>
            </a:p>
          </p:txBody>
        </p:sp>
        <p:pic>
          <p:nvPicPr>
            <p:cNvPr id="64518" name="Picture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 y="77"/>
              <a:ext cx="2055"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4515" name="Rectangle 1029"/>
          <p:cNvSpPr>
            <a:spLocks noGrp="1" noChangeArrowheads="1"/>
          </p:cNvSpPr>
          <p:nvPr>
            <p:ph type="title" idx="4294967295"/>
          </p:nvPr>
        </p:nvSpPr>
        <p:spPr>
          <a:xfrm>
            <a:off x="457200" y="1371600"/>
            <a:ext cx="8229600" cy="1143000"/>
          </a:xfrm>
        </p:spPr>
        <p:txBody>
          <a:bodyPr/>
          <a:lstStyle/>
          <a:p>
            <a:pPr eaLnBrk="1" hangingPunct="1"/>
            <a:r>
              <a:rPr lang="en-US" sz="4800" b="1" smtClean="0"/>
              <a:t>Affirmations</a:t>
            </a:r>
            <a:endParaRPr lang="en-US" smtClean="0"/>
          </a:p>
        </p:txBody>
      </p:sp>
      <p:sp>
        <p:nvSpPr>
          <p:cNvPr id="64516" name="Rectangle 1030"/>
          <p:cNvSpPr>
            <a:spLocks noGrp="1" noChangeArrowheads="1"/>
          </p:cNvSpPr>
          <p:nvPr>
            <p:ph type="body" idx="4294967295"/>
          </p:nvPr>
        </p:nvSpPr>
        <p:spPr>
          <a:xfrm>
            <a:off x="0" y="2667000"/>
            <a:ext cx="9144000" cy="4191000"/>
          </a:xfrm>
        </p:spPr>
        <p:txBody>
          <a:bodyPr/>
          <a:lstStyle/>
          <a:p>
            <a:pPr>
              <a:spcBef>
                <a:spcPts val="3600"/>
              </a:spcBef>
            </a:pPr>
            <a:r>
              <a:rPr lang="en-US" sz="6000" b="1" i="1" smtClean="0">
                <a:latin typeface="Chalkboard" charset="0"/>
              </a:rPr>
              <a:t>I appreciate that you</a:t>
            </a:r>
            <a:r>
              <a:rPr lang="en-US" sz="6000" b="1" i="1" smtClean="0"/>
              <a:t>…</a:t>
            </a:r>
            <a:endParaRPr lang="en-US" sz="6000" b="1" i="1" smtClean="0">
              <a:latin typeface="Chalkboard" charset="0"/>
            </a:endParaRPr>
          </a:p>
          <a:p>
            <a:pPr>
              <a:spcBef>
                <a:spcPts val="3600"/>
              </a:spcBef>
            </a:pPr>
            <a:r>
              <a:rPr lang="en-US" sz="6000" b="1" i="1" smtClean="0">
                <a:latin typeface="Chalkboard" charset="0"/>
              </a:rPr>
              <a:t>I enjoyed how you</a:t>
            </a:r>
            <a:r>
              <a:rPr lang="en-US" sz="6000" b="1" i="1" smtClean="0"/>
              <a:t>…</a:t>
            </a:r>
            <a:endParaRPr lang="en-US" sz="6000" b="1" i="1" smtClean="0">
              <a:latin typeface="Chalkboard" charset="0"/>
            </a:endParaRPr>
          </a:p>
          <a:p>
            <a:pPr>
              <a:spcBef>
                <a:spcPts val="3600"/>
              </a:spcBef>
            </a:pPr>
            <a:r>
              <a:rPr lang="en-US" sz="6000" b="1" i="1" smtClean="0">
                <a:latin typeface="Chalkboard" charset="0"/>
              </a:rPr>
              <a:t>I liked it when</a:t>
            </a:r>
            <a:r>
              <a:rPr lang="en-US" sz="6000" b="1" i="1" smtClean="0"/>
              <a:t>…</a:t>
            </a:r>
            <a:endParaRPr lang="en-US" b="1" i="1" smtClean="0">
              <a:latin typeface="Chalkboard" charset="0"/>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Freeform 2"/>
          <p:cNvSpPr>
            <a:spLocks/>
          </p:cNvSpPr>
          <p:nvPr/>
        </p:nvSpPr>
        <p:spPr bwMode="ltGray">
          <a:xfrm>
            <a:off x="7010400" y="762000"/>
            <a:ext cx="2166938" cy="5943600"/>
          </a:xfrm>
          <a:custGeom>
            <a:avLst/>
            <a:gdLst/>
            <a:ahLst/>
            <a:cxnLst>
              <a:cxn ang="0">
                <a:pos x="317" y="3169"/>
              </a:cxn>
              <a:cxn ang="0">
                <a:pos x="0" y="0"/>
              </a:cxn>
              <a:cxn ang="0">
                <a:pos x="821" y="0"/>
              </a:cxn>
              <a:cxn ang="0">
                <a:pos x="833" y="2859"/>
              </a:cxn>
              <a:cxn ang="0">
                <a:pos x="317" y="3169"/>
              </a:cxn>
            </a:cxnLst>
            <a:rect l="0" t="0" r="r" b="b"/>
            <a:pathLst>
              <a:path w="837" h="3169">
                <a:moveTo>
                  <a:pt x="317" y="3169"/>
                </a:moveTo>
                <a:cubicBezTo>
                  <a:pt x="266" y="2722"/>
                  <a:pt x="83" y="673"/>
                  <a:pt x="0" y="0"/>
                </a:cubicBezTo>
                <a:cubicBezTo>
                  <a:pt x="170" y="0"/>
                  <a:pt x="425" y="0"/>
                  <a:pt x="821" y="0"/>
                </a:cubicBezTo>
                <a:cubicBezTo>
                  <a:pt x="821" y="0"/>
                  <a:pt x="837" y="911"/>
                  <a:pt x="833" y="2859"/>
                </a:cubicBezTo>
                <a:cubicBezTo>
                  <a:pt x="661" y="2971"/>
                  <a:pt x="524" y="3057"/>
                  <a:pt x="317" y="3169"/>
                </a:cubicBezTo>
                <a:close/>
              </a:path>
            </a:pathLst>
          </a:custGeom>
          <a:gradFill rotWithShape="1">
            <a:gsLst>
              <a:gs pos="0">
                <a:schemeClr val="bg1"/>
              </a:gs>
              <a:gs pos="100000">
                <a:schemeClr val="bg1">
                  <a:gamma/>
                  <a:shade val="70196"/>
                  <a:invGamma/>
                </a:schemeClr>
              </a:gs>
            </a:gsLst>
            <a:lin ang="5400000" scaled="1"/>
          </a:gradFill>
          <a:ln w="9525">
            <a:noFill/>
            <a:round/>
            <a:headEnd/>
            <a:tailEnd/>
          </a:ln>
          <a:effectLst/>
        </p:spPr>
        <p:txBody>
          <a:bodyPr/>
          <a:lstStyle/>
          <a:p>
            <a:pPr>
              <a:defRPr/>
            </a:pPr>
            <a:endParaRPr lang="en-US">
              <a:latin typeface="Arial" charset="0"/>
            </a:endParaRPr>
          </a:p>
        </p:txBody>
      </p:sp>
      <p:sp>
        <p:nvSpPr>
          <p:cNvPr id="65539" name="Rectangle 3"/>
          <p:cNvSpPr>
            <a:spLocks noChangeArrowheads="1"/>
          </p:cNvSpPr>
          <p:nvPr/>
        </p:nvSpPr>
        <p:spPr bwMode="auto">
          <a:xfrm>
            <a:off x="76200" y="62484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a:p>
        </p:txBody>
      </p:sp>
      <p:sp>
        <p:nvSpPr>
          <p:cNvPr id="65540" name="Rectangle 4"/>
          <p:cNvSpPr>
            <a:spLocks noChangeArrowheads="1"/>
          </p:cNvSpPr>
          <p:nvPr/>
        </p:nvSpPr>
        <p:spPr bwMode="auto">
          <a:xfrm>
            <a:off x="3124200" y="624840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sz="1400"/>
          </a:p>
        </p:txBody>
      </p:sp>
      <p:grpSp>
        <p:nvGrpSpPr>
          <p:cNvPr id="65541" name="Group 7"/>
          <p:cNvGrpSpPr>
            <a:grpSpLocks/>
          </p:cNvGrpSpPr>
          <p:nvPr/>
        </p:nvGrpSpPr>
        <p:grpSpPr bwMode="auto">
          <a:xfrm>
            <a:off x="0" y="-76200"/>
            <a:ext cx="9170988" cy="3455988"/>
            <a:chOff x="0" y="-17"/>
            <a:chExt cx="5777" cy="2177"/>
          </a:xfrm>
        </p:grpSpPr>
        <p:sp>
          <p:nvSpPr>
            <p:cNvPr id="65544" name="Freeform 8"/>
            <p:cNvSpPr>
              <a:spLocks/>
            </p:cNvSpPr>
            <p:nvPr/>
          </p:nvSpPr>
          <p:spPr bwMode="ltGray">
            <a:xfrm>
              <a:off x="0" y="-17"/>
              <a:ext cx="5777" cy="2177"/>
            </a:xfrm>
            <a:custGeom>
              <a:avLst/>
              <a:gdLst>
                <a:gd name="T0" fmla="*/ 0 w 5777"/>
                <a:gd name="T1" fmla="*/ 642303 h 1332"/>
                <a:gd name="T2" fmla="*/ 782 w 5777"/>
                <a:gd name="T3" fmla="*/ 358375 h 1332"/>
                <a:gd name="T4" fmla="*/ 1599 w 5777"/>
                <a:gd name="T5" fmla="*/ 192447 h 1332"/>
                <a:gd name="T6" fmla="*/ 3018 w 5777"/>
                <a:gd name="T7" fmla="*/ 174719 h 1332"/>
                <a:gd name="T8" fmla="*/ 4161 w 5777"/>
                <a:gd name="T9" fmla="*/ 441655 h 1332"/>
                <a:gd name="T10" fmla="*/ 4978 w 5777"/>
                <a:gd name="T11" fmla="*/ 784418 h 1332"/>
                <a:gd name="T12" fmla="*/ 5777 w 5777"/>
                <a:gd name="T13" fmla="*/ 1292538 h 1332"/>
                <a:gd name="T14" fmla="*/ 5769 w 5777"/>
                <a:gd name="T15" fmla="*/ 0 h 1332"/>
                <a:gd name="T16" fmla="*/ 0 w 5777"/>
                <a:gd name="T17" fmla="*/ 9167 h 1332"/>
                <a:gd name="T18" fmla="*/ 0 w 5777"/>
                <a:gd name="T19" fmla="*/ 642303 h 13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77"/>
                <a:gd name="T31" fmla="*/ 0 h 1332"/>
                <a:gd name="T32" fmla="*/ 5777 w 5777"/>
                <a:gd name="T33" fmla="*/ 1332 h 13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77" h="1332">
                  <a:moveTo>
                    <a:pt x="0" y="662"/>
                  </a:moveTo>
                  <a:cubicBezTo>
                    <a:pt x="189" y="567"/>
                    <a:pt x="503" y="448"/>
                    <a:pt x="782" y="369"/>
                  </a:cubicBezTo>
                  <a:cubicBezTo>
                    <a:pt x="1061" y="290"/>
                    <a:pt x="1306" y="232"/>
                    <a:pt x="1599" y="198"/>
                  </a:cubicBezTo>
                  <a:cubicBezTo>
                    <a:pt x="1892" y="164"/>
                    <a:pt x="2536" y="119"/>
                    <a:pt x="3018" y="180"/>
                  </a:cubicBezTo>
                  <a:cubicBezTo>
                    <a:pt x="3500" y="241"/>
                    <a:pt x="3896" y="363"/>
                    <a:pt x="4161" y="455"/>
                  </a:cubicBezTo>
                  <a:cubicBezTo>
                    <a:pt x="4426" y="547"/>
                    <a:pt x="4710" y="673"/>
                    <a:pt x="4978" y="808"/>
                  </a:cubicBezTo>
                  <a:cubicBezTo>
                    <a:pt x="5246" y="943"/>
                    <a:pt x="5571" y="1143"/>
                    <a:pt x="5777" y="1332"/>
                  </a:cubicBezTo>
                  <a:cubicBezTo>
                    <a:pt x="5777" y="929"/>
                    <a:pt x="5769" y="568"/>
                    <a:pt x="5769" y="0"/>
                  </a:cubicBezTo>
                  <a:cubicBezTo>
                    <a:pt x="4832" y="0"/>
                    <a:pt x="954" y="9"/>
                    <a:pt x="0" y="9"/>
                  </a:cubicBezTo>
                  <a:cubicBezTo>
                    <a:pt x="0" y="190"/>
                    <a:pt x="0" y="481"/>
                    <a:pt x="0" y="662"/>
                  </a:cubicBezTo>
                  <a:close/>
                </a:path>
              </a:pathLst>
            </a:custGeom>
            <a:solidFill>
              <a:srgbClr val="CC0033"/>
            </a:solidFill>
            <a:ln>
              <a:noFill/>
            </a:ln>
            <a:extLst>
              <a:ext uri="{91240B29-F687-4F45-9708-019B960494DF}">
                <a14:hiddenLine xmlns:a14="http://schemas.microsoft.com/office/drawing/2010/main" w="38100">
                  <a:solidFill>
                    <a:srgbClr val="000000"/>
                  </a:solidFill>
                  <a:round/>
                  <a:headEnd/>
                  <a:tailEnd/>
                </a14:hiddenLine>
              </a:ext>
            </a:extLst>
          </p:spPr>
          <p:txBody>
            <a:bodyPr/>
            <a:lstStyle/>
            <a:p>
              <a:endParaRPr lang="en-US"/>
            </a:p>
          </p:txBody>
        </p:sp>
        <p:pic>
          <p:nvPicPr>
            <p:cNvPr id="6554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 y="80"/>
              <a:ext cx="1872"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5542" name="Rectangle 10"/>
          <p:cNvSpPr>
            <a:spLocks noGrp="1" noChangeArrowheads="1"/>
          </p:cNvSpPr>
          <p:nvPr>
            <p:ph type="title" idx="4294967295"/>
          </p:nvPr>
        </p:nvSpPr>
        <p:spPr>
          <a:xfrm>
            <a:off x="762000" y="762000"/>
            <a:ext cx="6400800" cy="1143000"/>
          </a:xfrm>
        </p:spPr>
        <p:txBody>
          <a:bodyPr/>
          <a:lstStyle/>
          <a:p>
            <a:pPr eaLnBrk="1" hangingPunct="1"/>
            <a:r>
              <a:rPr lang="en-US" b="1" smtClean="0"/>
              <a:t>Movie Clip</a:t>
            </a:r>
          </a:p>
        </p:txBody>
      </p:sp>
      <p:pic>
        <p:nvPicPr>
          <p:cNvPr id="6554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905000"/>
            <a:ext cx="6070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p:cNvSpPr>
          <p:nvPr/>
        </p:nvSpPr>
        <p:spPr bwMode="auto">
          <a:xfrm>
            <a:off x="-292100" y="-584200"/>
            <a:ext cx="9588500" cy="7518400"/>
          </a:xfrm>
          <a:prstGeom prst="rect">
            <a:avLst/>
          </a:prstGeom>
          <a:solidFill>
            <a:srgbClr val="000000"/>
          </a:solidFill>
          <a:ln w="9525">
            <a:solidFill>
              <a:schemeClr val="tx1"/>
            </a:solidFill>
            <a:round/>
            <a:headEnd/>
            <a:tailEnd/>
          </a:ln>
        </p:spPr>
        <p:txBody>
          <a:bodyPr lIns="0" tIns="0" rIns="0" bIns="0"/>
          <a:lstStyle/>
          <a:p>
            <a:endParaRPr lang="en-US"/>
          </a:p>
        </p:txBody>
      </p:sp>
      <p:sp>
        <p:nvSpPr>
          <p:cNvPr id="8195" name="Text Box 3"/>
          <p:cNvSpPr txBox="1">
            <a:spLocks noChangeArrowheads="1"/>
          </p:cNvSpPr>
          <p:nvPr/>
        </p:nvSpPr>
        <p:spPr bwMode="auto">
          <a:xfrm>
            <a:off x="7462838" y="5599113"/>
            <a:ext cx="3127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fld id="{E95D1038-C81A-417B-B61E-414B38CE881D}" type="slidenum">
              <a:rPr lang="en-US" sz="1400">
                <a:cs typeface="Arial" pitchFamily="34" charset="0"/>
                <a:sym typeface="Arial" pitchFamily="34" charset="0"/>
              </a:rPr>
              <a:pPr algn="ctr" eaLnBrk="1" hangingPunct="1"/>
              <a:t>7</a:t>
            </a:fld>
            <a:endParaRPr lang="en-US" sz="1400">
              <a:cs typeface="Arial" pitchFamily="34" charset="0"/>
              <a:sym typeface="Arial" pitchFamily="34" charset="0"/>
            </a:endParaRPr>
          </a:p>
        </p:txBody>
      </p:sp>
      <p:grpSp>
        <p:nvGrpSpPr>
          <p:cNvPr id="8196" name="Group 4"/>
          <p:cNvGrpSpPr>
            <a:grpSpLocks/>
          </p:cNvGrpSpPr>
          <p:nvPr/>
        </p:nvGrpSpPr>
        <p:grpSpPr bwMode="auto">
          <a:xfrm>
            <a:off x="-14288" y="0"/>
            <a:ext cx="9158288" cy="1162050"/>
            <a:chOff x="0" y="0"/>
            <a:chExt cx="5769" cy="732"/>
          </a:xfrm>
        </p:grpSpPr>
        <p:sp>
          <p:nvSpPr>
            <p:cNvPr id="8201" name="AutoShape 5"/>
            <p:cNvSpPr>
              <a:spLocks/>
            </p:cNvSpPr>
            <p:nvPr/>
          </p:nvSpPr>
          <p:spPr bwMode="auto">
            <a:xfrm>
              <a:off x="0" y="0"/>
              <a:ext cx="5769" cy="732"/>
            </a:xfrm>
            <a:custGeom>
              <a:avLst/>
              <a:gdLst>
                <a:gd name="T0" fmla="*/ 1 w 21600"/>
                <a:gd name="T1" fmla="*/ 0 h 21600"/>
                <a:gd name="T2" fmla="*/ 0 w 21600"/>
                <a:gd name="T3" fmla="*/ 25 h 21600"/>
                <a:gd name="T4" fmla="*/ 1541 w 21600"/>
                <a:gd name="T5" fmla="*/ 11 h 21600"/>
                <a:gd name="T6" fmla="*/ 1541 w 21600"/>
                <a:gd name="T7" fmla="*/ 0 h 21600"/>
                <a:gd name="T8" fmla="*/ 1 w 21600"/>
                <a:gd name="T9" fmla="*/ 0 h 21600"/>
                <a:gd name="T10" fmla="*/ 1 w 21600"/>
                <a:gd name="T11" fmla="*/ 0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7" y="0"/>
                  </a:moveTo>
                  <a:lnTo>
                    <a:pt x="0" y="21600"/>
                  </a:lnTo>
                  <a:lnTo>
                    <a:pt x="21600" y="9952"/>
                  </a:lnTo>
                  <a:lnTo>
                    <a:pt x="21600" y="32"/>
                  </a:lnTo>
                  <a:lnTo>
                    <a:pt x="7" y="0"/>
                  </a:lnTo>
                  <a:close/>
                  <a:moveTo>
                    <a:pt x="7" y="0"/>
                  </a:moveTo>
                </a:path>
              </a:pathLst>
            </a:custGeom>
            <a:solidFill>
              <a:srgbClr val="B900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pic>
          <p:nvPicPr>
            <p:cNvPr id="8202"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 y="26"/>
              <a:ext cx="2064"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197" name="Rectangle 7"/>
          <p:cNvSpPr>
            <a:spLocks noGrp="1" noChangeArrowheads="1"/>
          </p:cNvSpPr>
          <p:nvPr>
            <p:ph type="title"/>
          </p:nvPr>
        </p:nvSpPr>
        <p:spPr>
          <a:xfrm>
            <a:off x="0" y="990600"/>
            <a:ext cx="9144000" cy="1295400"/>
          </a:xfrm>
        </p:spPr>
        <p:txBody>
          <a:bodyPr rIns="132080"/>
          <a:lstStyle/>
          <a:p>
            <a:r>
              <a:rPr lang="en-US" sz="4800" b="1" i="1" smtClean="0">
                <a:solidFill>
                  <a:srgbClr val="B90024"/>
                </a:solidFill>
              </a:rPr>
              <a:t>Cat Herding</a:t>
            </a:r>
          </a:p>
        </p:txBody>
      </p:sp>
      <p:sp>
        <p:nvSpPr>
          <p:cNvPr id="8198" name="Rectangle 8"/>
          <p:cNvSpPr>
            <a:spLocks/>
          </p:cNvSpPr>
          <p:nvPr/>
        </p:nvSpPr>
        <p:spPr bwMode="auto">
          <a:xfrm>
            <a:off x="596900" y="5610225"/>
            <a:ext cx="79375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39688" algn="ctr">
              <a:spcBef>
                <a:spcPts val="3450"/>
              </a:spcBef>
            </a:pPr>
            <a:r>
              <a:rPr lang="en-US" sz="3800">
                <a:solidFill>
                  <a:srgbClr val="A1A19F"/>
                </a:solidFill>
                <a:cs typeface="Arial" pitchFamily="34" charset="0"/>
                <a:sym typeface="Arial" pitchFamily="34" charset="0"/>
              </a:rPr>
              <a:t>How does this relate to you personally or professionally? </a:t>
            </a:r>
          </a:p>
        </p:txBody>
      </p:sp>
      <p:pic>
        <p:nvPicPr>
          <p:cNvPr id="222217" name="Cat_Herding-1.mov" descr="Cat_Herding-1">
            <a:hlinkClick r:id="" action="ppaction://media"/>
          </p:cNvPr>
          <p:cNvPicPr>
            <a:picLocks noRot="1" noChangeAspect="1" noChangeArrowheads="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1981200" y="1974850"/>
            <a:ext cx="504507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1900" y="2082800"/>
            <a:ext cx="6540500"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22217"/>
                                        </p:tgtEl>
                                        <p:attrNameLst>
                                          <p:attrName>style.visibility</p:attrName>
                                        </p:attrNameLst>
                                      </p:cBhvr>
                                      <p:to>
                                        <p:strVal val="visible"/>
                                      </p:to>
                                    </p:set>
                                  </p:childTnLst>
                                </p:cTn>
                              </p:par>
                            </p:childTnLst>
                          </p:cTn>
                        </p:par>
                        <p:par>
                          <p:cTn id="7" fill="hold" nodeType="afterGroup">
                            <p:stCondLst>
                              <p:cond delay="500"/>
                            </p:stCondLst>
                            <p:childTnLst>
                              <p:par>
                                <p:cTn id="8" presetID="1" presetClass="mediacall" presetSubtype="0" fill="hold" nodeType="afterEffect">
                                  <p:stCondLst>
                                    <p:cond delay="0"/>
                                  </p:stCondLst>
                                  <p:childTnLst>
                                    <p:cmd type="call" cmd="playFrom(0.0)">
                                      <p:cBhvr>
                                        <p:cTn id="9" dur="1" fill="hold"/>
                                        <p:tgtEl>
                                          <p:spTgt spid="22221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0" fill="hold" display="0">
                  <p:stCondLst>
                    <p:cond delay="indefinite"/>
                  </p:stCondLst>
                  <p:endCondLst>
                    <p:cond evt="onNext" delay="0">
                      <p:tgtEl>
                        <p:sldTgt/>
                      </p:tgtEl>
                    </p:cond>
                    <p:cond evt="onPrev" delay="0">
                      <p:tgtEl>
                        <p:sldTgt/>
                      </p:tgtEl>
                    </p:cond>
                  </p:endCondLst>
                </p:cTn>
                <p:tgtEl>
                  <p:spTgt spid="222217"/>
                </p:tgtEl>
              </p:cMediaNode>
            </p:video>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a:xfrm>
            <a:off x="0" y="533400"/>
            <a:ext cx="5470525" cy="762000"/>
          </a:xfrm>
          <a:noFill/>
        </p:spPr>
        <p:txBody>
          <a:bodyPr anchor="b">
            <a:spAutoFit/>
          </a:bodyPr>
          <a:lstStyle/>
          <a:p>
            <a:r>
              <a:rPr lang="en-US" b="1" smtClean="0"/>
              <a:t>Call a Friend</a:t>
            </a:r>
          </a:p>
        </p:txBody>
      </p:sp>
      <p:grpSp>
        <p:nvGrpSpPr>
          <p:cNvPr id="70659" name="Group 3"/>
          <p:cNvGrpSpPr>
            <a:grpSpLocks/>
          </p:cNvGrpSpPr>
          <p:nvPr/>
        </p:nvGrpSpPr>
        <p:grpSpPr bwMode="auto">
          <a:xfrm>
            <a:off x="-573088" y="-731838"/>
            <a:ext cx="9793288" cy="7437438"/>
            <a:chOff x="-361" y="-461"/>
            <a:chExt cx="6169" cy="4685"/>
          </a:xfrm>
        </p:grpSpPr>
        <p:sp>
          <p:nvSpPr>
            <p:cNvPr id="70661" name="Oval 4"/>
            <p:cNvSpPr>
              <a:spLocks noChangeArrowheads="1"/>
            </p:cNvSpPr>
            <p:nvPr/>
          </p:nvSpPr>
          <p:spPr bwMode="ltGray">
            <a:xfrm>
              <a:off x="-361" y="-461"/>
              <a:ext cx="1824" cy="1824"/>
            </a:xfrm>
            <a:prstGeom prst="ellipse">
              <a:avLst/>
            </a:prstGeom>
            <a:noFill/>
            <a:ln w="28575">
              <a:solidFill>
                <a:srgbClr val="FFA7BC"/>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grpSp>
          <p:nvGrpSpPr>
            <p:cNvPr id="70662" name="Group 5"/>
            <p:cNvGrpSpPr>
              <a:grpSpLocks/>
            </p:cNvGrpSpPr>
            <p:nvPr/>
          </p:nvGrpSpPr>
          <p:grpSpPr bwMode="auto">
            <a:xfrm>
              <a:off x="3424" y="-16"/>
              <a:ext cx="2368" cy="4240"/>
              <a:chOff x="3424" y="-16"/>
              <a:chExt cx="2368" cy="4240"/>
            </a:xfrm>
          </p:grpSpPr>
          <p:sp>
            <p:nvSpPr>
              <p:cNvPr id="70664" name="Freeform 6"/>
              <p:cNvSpPr>
                <a:spLocks/>
              </p:cNvSpPr>
              <p:nvPr/>
            </p:nvSpPr>
            <p:spPr bwMode="ltGray">
              <a:xfrm>
                <a:off x="3424" y="-16"/>
                <a:ext cx="2368" cy="4240"/>
              </a:xfrm>
              <a:custGeom>
                <a:avLst/>
                <a:gdLst>
                  <a:gd name="T0" fmla="*/ 689 w 2368"/>
                  <a:gd name="T1" fmla="*/ 4240 h 4240"/>
                  <a:gd name="T2" fmla="*/ 0 w 2368"/>
                  <a:gd name="T3" fmla="*/ 0 h 4240"/>
                  <a:gd name="T4" fmla="*/ 2360 w 2368"/>
                  <a:gd name="T5" fmla="*/ 0 h 4240"/>
                  <a:gd name="T6" fmla="*/ 2368 w 2368"/>
                  <a:gd name="T7" fmla="*/ 3652 h 4240"/>
                  <a:gd name="T8" fmla="*/ 689 w 2368"/>
                  <a:gd name="T9" fmla="*/ 4240 h 4240"/>
                  <a:gd name="T10" fmla="*/ 0 60000 65536"/>
                  <a:gd name="T11" fmla="*/ 0 60000 65536"/>
                  <a:gd name="T12" fmla="*/ 0 60000 65536"/>
                  <a:gd name="T13" fmla="*/ 0 60000 65536"/>
                  <a:gd name="T14" fmla="*/ 0 60000 65536"/>
                  <a:gd name="T15" fmla="*/ 0 w 2368"/>
                  <a:gd name="T16" fmla="*/ 0 h 4240"/>
                  <a:gd name="T17" fmla="*/ 2368 w 2368"/>
                  <a:gd name="T18" fmla="*/ 4240 h 4240"/>
                </a:gdLst>
                <a:ahLst/>
                <a:cxnLst>
                  <a:cxn ang="T10">
                    <a:pos x="T0" y="T1"/>
                  </a:cxn>
                  <a:cxn ang="T11">
                    <a:pos x="T2" y="T3"/>
                  </a:cxn>
                  <a:cxn ang="T12">
                    <a:pos x="T4" y="T5"/>
                  </a:cxn>
                  <a:cxn ang="T13">
                    <a:pos x="T6" y="T7"/>
                  </a:cxn>
                  <a:cxn ang="T14">
                    <a:pos x="T8" y="T9"/>
                  </a:cxn>
                </a:cxnLst>
                <a:rect l="T15" t="T16" r="T17" b="T18"/>
                <a:pathLst>
                  <a:path w="2368" h="4240">
                    <a:moveTo>
                      <a:pt x="689" y="4240"/>
                    </a:moveTo>
                    <a:cubicBezTo>
                      <a:pt x="572" y="3564"/>
                      <a:pt x="116" y="704"/>
                      <a:pt x="0" y="0"/>
                    </a:cubicBezTo>
                    <a:cubicBezTo>
                      <a:pt x="516" y="0"/>
                      <a:pt x="1918" y="0"/>
                      <a:pt x="2360" y="0"/>
                    </a:cubicBezTo>
                    <a:cubicBezTo>
                      <a:pt x="2360" y="1164"/>
                      <a:pt x="2368" y="3368"/>
                      <a:pt x="2368" y="3652"/>
                    </a:cubicBezTo>
                    <a:cubicBezTo>
                      <a:pt x="1545" y="3937"/>
                      <a:pt x="689" y="4240"/>
                      <a:pt x="689" y="4240"/>
                    </a:cubicBezTo>
                    <a:close/>
                  </a:path>
                </a:pathLst>
              </a:custGeom>
              <a:solidFill>
                <a:srgbClr val="CC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pic>
            <p:nvPicPr>
              <p:cNvPr id="7066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7" y="166"/>
                <a:ext cx="2019"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663" name="Line 8"/>
            <p:cNvSpPr>
              <a:spLocks noChangeShapeType="1"/>
            </p:cNvSpPr>
            <p:nvPr/>
          </p:nvSpPr>
          <p:spPr bwMode="ltGray">
            <a:xfrm>
              <a:off x="277" y="912"/>
              <a:ext cx="5531"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sp>
        <p:nvSpPr>
          <p:cNvPr id="70660" name="Rectangle 9"/>
          <p:cNvSpPr>
            <a:spLocks noGrp="1" noChangeArrowheads="1"/>
          </p:cNvSpPr>
          <p:nvPr>
            <p:ph type="subTitle" idx="1"/>
          </p:nvPr>
        </p:nvSpPr>
        <p:spPr>
          <a:xfrm>
            <a:off x="304800" y="1828800"/>
            <a:ext cx="7924800" cy="1766637"/>
          </a:xfrm>
          <a:noFill/>
        </p:spPr>
        <p:txBody>
          <a:bodyPr>
            <a:spAutoFit/>
          </a:bodyPr>
          <a:lstStyle/>
          <a:p>
            <a:pPr marL="609600" indent="-609600">
              <a:buFontTx/>
              <a:buNone/>
            </a:pPr>
            <a:r>
              <a:rPr lang="en-US" b="1" u="sng" smtClean="0"/>
              <a:t>Activity Directions:</a:t>
            </a:r>
          </a:p>
          <a:p>
            <a:pPr marL="609600" indent="-609600">
              <a:buFontTx/>
              <a:buNone/>
            </a:pPr>
            <a:endParaRPr lang="en-US" smtClean="0"/>
          </a:p>
          <a:p>
            <a:pPr marL="609600" indent="-609600">
              <a:buFontTx/>
              <a:buNone/>
            </a:pPr>
            <a:endParaRPr lang="en-US" b="1" u="sng" dirty="0" smtClean="0"/>
          </a:p>
        </p:txBody>
      </p:sp>
    </p:spTree>
    <p:extLst>
      <p:ext uri="{BB962C8B-B14F-4D97-AF65-F5344CB8AC3E}">
        <p14:creationId xmlns:p14="http://schemas.microsoft.com/office/powerpoint/2010/main" val="2814993791"/>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62" name="Group 1026"/>
          <p:cNvGrpSpPr>
            <a:grpSpLocks/>
          </p:cNvGrpSpPr>
          <p:nvPr/>
        </p:nvGrpSpPr>
        <p:grpSpPr bwMode="auto">
          <a:xfrm>
            <a:off x="0" y="0"/>
            <a:ext cx="9170988" cy="1222375"/>
            <a:chOff x="0" y="0"/>
            <a:chExt cx="5777" cy="770"/>
          </a:xfrm>
        </p:grpSpPr>
        <p:sp>
          <p:nvSpPr>
            <p:cNvPr id="66565" name="Freeform 1027"/>
            <p:cNvSpPr>
              <a:spLocks/>
            </p:cNvSpPr>
            <p:nvPr/>
          </p:nvSpPr>
          <p:spPr bwMode="ltGray">
            <a:xfrm>
              <a:off x="0" y="0"/>
              <a:ext cx="5777" cy="770"/>
            </a:xfrm>
            <a:custGeom>
              <a:avLst/>
              <a:gdLst>
                <a:gd name="T0" fmla="*/ 6601 w 4986"/>
                <a:gd name="T1" fmla="*/ 463 h 566"/>
                <a:gd name="T2" fmla="*/ 404 w 4986"/>
                <a:gd name="T3" fmla="*/ 1048 h 566"/>
                <a:gd name="T4" fmla="*/ 0 w 4986"/>
                <a:gd name="T5" fmla="*/ 0 h 566"/>
                <a:gd name="T6" fmla="*/ 6693 w 4986"/>
                <a:gd name="T7" fmla="*/ 0 h 566"/>
                <a:gd name="T8" fmla="*/ 6601 w 4986"/>
                <a:gd name="T9" fmla="*/ 463 h 5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86" h="566">
                  <a:moveTo>
                    <a:pt x="4917" y="250"/>
                  </a:moveTo>
                  <a:lnTo>
                    <a:pt x="301" y="566"/>
                  </a:lnTo>
                  <a:lnTo>
                    <a:pt x="0" y="0"/>
                  </a:lnTo>
                  <a:lnTo>
                    <a:pt x="4986" y="0"/>
                  </a:lnTo>
                  <a:lnTo>
                    <a:pt x="4917" y="250"/>
                  </a:lnTo>
                  <a:close/>
                </a:path>
              </a:pathLst>
            </a:custGeom>
            <a:solidFill>
              <a:srgbClr val="CC0033"/>
            </a:solidFill>
            <a:ln>
              <a:noFill/>
            </a:ln>
            <a:effectLst>
              <a:outerShdw dist="107763" dir="2700000" algn="ctr" rotWithShape="0">
                <a:srgbClr val="B2B2B2"/>
              </a:outerShdw>
            </a:effectLst>
            <a:extLst>
              <a:ext uri="{91240B29-F687-4F45-9708-019B960494DF}">
                <a14:hiddenLine xmlns:a14="http://schemas.microsoft.com/office/drawing/2010/main" w="19050" cap="flat" cmpd="sng">
                  <a:solidFill>
                    <a:srgbClr val="000000"/>
                  </a:solidFill>
                  <a:prstDash val="solid"/>
                  <a:round/>
                  <a:headEnd/>
                  <a:tailEnd/>
                </a14:hiddenLine>
              </a:ext>
            </a:extLst>
          </p:spPr>
          <p:txBody>
            <a:bodyPr wrap="none" anchor="ctr"/>
            <a:lstStyle/>
            <a:p>
              <a:endParaRPr lang="en-US"/>
            </a:p>
          </p:txBody>
        </p:sp>
        <p:pic>
          <p:nvPicPr>
            <p:cNvPr id="66566" name="Picture 1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 y="77"/>
              <a:ext cx="2055"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6563" name="Rectangle 1029"/>
          <p:cNvSpPr>
            <a:spLocks noGrp="1" noChangeArrowheads="1"/>
          </p:cNvSpPr>
          <p:nvPr>
            <p:ph type="title" idx="4294967295"/>
          </p:nvPr>
        </p:nvSpPr>
        <p:spPr>
          <a:xfrm>
            <a:off x="457200" y="1371600"/>
            <a:ext cx="8229600" cy="1143000"/>
          </a:xfrm>
        </p:spPr>
        <p:txBody>
          <a:bodyPr/>
          <a:lstStyle/>
          <a:p>
            <a:pPr eaLnBrk="1" hangingPunct="1"/>
            <a:r>
              <a:rPr lang="en-US" sz="4800" b="1" smtClean="0"/>
              <a:t>Feedback</a:t>
            </a:r>
            <a:endParaRPr lang="en-US" smtClean="0"/>
          </a:p>
        </p:txBody>
      </p:sp>
      <p:sp>
        <p:nvSpPr>
          <p:cNvPr id="66564" name="Rectangle 1030"/>
          <p:cNvSpPr>
            <a:spLocks noGrp="1" noChangeArrowheads="1"/>
          </p:cNvSpPr>
          <p:nvPr>
            <p:ph type="body" idx="4294967295"/>
          </p:nvPr>
        </p:nvSpPr>
        <p:spPr>
          <a:xfrm>
            <a:off x="0" y="2667000"/>
            <a:ext cx="9144000" cy="4191000"/>
          </a:xfrm>
        </p:spPr>
        <p:txBody>
          <a:bodyPr/>
          <a:lstStyle/>
          <a:p>
            <a:pPr eaLnBrk="1" hangingPunct="1"/>
            <a:r>
              <a:rPr lang="en-US" sz="4400" b="1" i="1" smtClean="0"/>
              <a:t>In the future, you might consider…</a:t>
            </a:r>
          </a:p>
          <a:p>
            <a:pPr eaLnBrk="1" hangingPunct="1"/>
            <a:r>
              <a:rPr lang="en-US" sz="4400" b="1" i="1" smtClean="0"/>
              <a:t>Next time, perhaps you could…</a:t>
            </a:r>
          </a:p>
          <a:p>
            <a:pPr eaLnBrk="1" hangingPunct="1"/>
            <a:r>
              <a:rPr lang="en-US" sz="4400" b="1" i="1" smtClean="0"/>
              <a:t>This would be even better if…</a:t>
            </a:r>
          </a:p>
          <a:p>
            <a:pPr eaLnBrk="1" hangingPunct="1"/>
            <a:r>
              <a:rPr lang="en-US" sz="4400" b="1" i="1" smtClean="0"/>
              <a:t>It would help me learn if you …</a:t>
            </a:r>
          </a:p>
          <a:p>
            <a:pPr eaLnBrk="1" hangingPunct="1">
              <a:buFontTx/>
              <a:buNone/>
            </a:pPr>
            <a:endParaRPr lang="en-US" smtClean="0"/>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6" name="Group 2"/>
          <p:cNvGrpSpPr>
            <a:grpSpLocks/>
          </p:cNvGrpSpPr>
          <p:nvPr/>
        </p:nvGrpSpPr>
        <p:grpSpPr bwMode="auto">
          <a:xfrm>
            <a:off x="0" y="0"/>
            <a:ext cx="9170988" cy="1222375"/>
            <a:chOff x="0" y="0"/>
            <a:chExt cx="5777" cy="770"/>
          </a:xfrm>
        </p:grpSpPr>
        <p:sp>
          <p:nvSpPr>
            <p:cNvPr id="72709" name="Freeform 3"/>
            <p:cNvSpPr>
              <a:spLocks/>
            </p:cNvSpPr>
            <p:nvPr/>
          </p:nvSpPr>
          <p:spPr bwMode="ltGray">
            <a:xfrm>
              <a:off x="0" y="0"/>
              <a:ext cx="5777" cy="770"/>
            </a:xfrm>
            <a:custGeom>
              <a:avLst/>
              <a:gdLst>
                <a:gd name="T0" fmla="*/ 6601 w 4986"/>
                <a:gd name="T1" fmla="*/ 463 h 566"/>
                <a:gd name="T2" fmla="*/ 404 w 4986"/>
                <a:gd name="T3" fmla="*/ 1048 h 566"/>
                <a:gd name="T4" fmla="*/ 0 w 4986"/>
                <a:gd name="T5" fmla="*/ 0 h 566"/>
                <a:gd name="T6" fmla="*/ 6693 w 4986"/>
                <a:gd name="T7" fmla="*/ 0 h 566"/>
                <a:gd name="T8" fmla="*/ 6601 w 4986"/>
                <a:gd name="T9" fmla="*/ 463 h 5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86" h="566">
                  <a:moveTo>
                    <a:pt x="4917" y="250"/>
                  </a:moveTo>
                  <a:lnTo>
                    <a:pt x="301" y="566"/>
                  </a:lnTo>
                  <a:lnTo>
                    <a:pt x="0" y="0"/>
                  </a:lnTo>
                  <a:lnTo>
                    <a:pt x="4986" y="0"/>
                  </a:lnTo>
                  <a:lnTo>
                    <a:pt x="4917" y="250"/>
                  </a:lnTo>
                  <a:close/>
                </a:path>
              </a:pathLst>
            </a:custGeom>
            <a:solidFill>
              <a:srgbClr val="CC0033"/>
            </a:solidFill>
            <a:ln>
              <a:noFill/>
            </a:ln>
            <a:effectLst>
              <a:outerShdw dist="107763" dir="2700000" algn="ctr" rotWithShape="0">
                <a:srgbClr val="B2B2B2"/>
              </a:outerShdw>
            </a:effectLst>
            <a:extLst>
              <a:ext uri="{91240B29-F687-4F45-9708-019B960494DF}">
                <a14:hiddenLine xmlns:a14="http://schemas.microsoft.com/office/drawing/2010/main" w="19050" cap="flat" cmpd="sng">
                  <a:solidFill>
                    <a:srgbClr val="000000"/>
                  </a:solidFill>
                  <a:prstDash val="solid"/>
                  <a:round/>
                  <a:headEnd/>
                  <a:tailEnd/>
                </a14:hiddenLine>
              </a:ext>
            </a:extLst>
          </p:spPr>
          <p:txBody>
            <a:bodyPr wrap="none" anchor="ctr"/>
            <a:lstStyle/>
            <a:p>
              <a:endParaRPr lang="en-US"/>
            </a:p>
          </p:txBody>
        </p:sp>
        <p:pic>
          <p:nvPicPr>
            <p:cNvPr id="727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 y="77"/>
              <a:ext cx="2055"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2707" name="Rectangle 5"/>
          <p:cNvSpPr>
            <a:spLocks noGrp="1" noChangeArrowheads="1"/>
          </p:cNvSpPr>
          <p:nvPr>
            <p:ph type="title" idx="4294967295"/>
          </p:nvPr>
        </p:nvSpPr>
        <p:spPr>
          <a:xfrm>
            <a:off x="685800" y="1066800"/>
            <a:ext cx="8229600" cy="1143000"/>
          </a:xfrm>
        </p:spPr>
        <p:txBody>
          <a:bodyPr/>
          <a:lstStyle/>
          <a:p>
            <a:pPr eaLnBrk="1" hangingPunct="1"/>
            <a:r>
              <a:rPr lang="en-US" sz="4800" b="1" smtClean="0"/>
              <a:t>Class Movie</a:t>
            </a:r>
            <a:endParaRPr lang="en-US" smtClean="0"/>
          </a:p>
        </p:txBody>
      </p:sp>
      <p:pic>
        <p:nvPicPr>
          <p:cNvPr id="7270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0" y="2057400"/>
            <a:ext cx="60579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a:xfrm>
            <a:off x="0" y="525959"/>
            <a:ext cx="5470525" cy="769441"/>
          </a:xfrm>
          <a:noFill/>
        </p:spPr>
        <p:txBody>
          <a:bodyPr anchor="b">
            <a:spAutoFit/>
          </a:bodyPr>
          <a:lstStyle/>
          <a:p>
            <a:r>
              <a:rPr lang="en-US" b="1" dirty="0" smtClean="0"/>
              <a:t>Talking Object</a:t>
            </a:r>
          </a:p>
        </p:txBody>
      </p:sp>
      <p:grpSp>
        <p:nvGrpSpPr>
          <p:cNvPr id="70659" name="Group 3"/>
          <p:cNvGrpSpPr>
            <a:grpSpLocks/>
          </p:cNvGrpSpPr>
          <p:nvPr/>
        </p:nvGrpSpPr>
        <p:grpSpPr bwMode="auto">
          <a:xfrm>
            <a:off x="-573088" y="-731838"/>
            <a:ext cx="9793288" cy="7437438"/>
            <a:chOff x="-361" y="-461"/>
            <a:chExt cx="6169" cy="4685"/>
          </a:xfrm>
        </p:grpSpPr>
        <p:sp>
          <p:nvSpPr>
            <p:cNvPr id="70661" name="Oval 4"/>
            <p:cNvSpPr>
              <a:spLocks noChangeArrowheads="1"/>
            </p:cNvSpPr>
            <p:nvPr/>
          </p:nvSpPr>
          <p:spPr bwMode="ltGray">
            <a:xfrm>
              <a:off x="-361" y="-461"/>
              <a:ext cx="1824" cy="1824"/>
            </a:xfrm>
            <a:prstGeom prst="ellipse">
              <a:avLst/>
            </a:prstGeom>
            <a:noFill/>
            <a:ln w="28575">
              <a:solidFill>
                <a:srgbClr val="FFA7BC"/>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70662" name="Group 5"/>
            <p:cNvGrpSpPr>
              <a:grpSpLocks/>
            </p:cNvGrpSpPr>
            <p:nvPr/>
          </p:nvGrpSpPr>
          <p:grpSpPr bwMode="auto">
            <a:xfrm>
              <a:off x="3424" y="-16"/>
              <a:ext cx="2368" cy="4240"/>
              <a:chOff x="3424" y="-16"/>
              <a:chExt cx="2368" cy="4240"/>
            </a:xfrm>
          </p:grpSpPr>
          <p:sp>
            <p:nvSpPr>
              <p:cNvPr id="70664" name="Freeform 6"/>
              <p:cNvSpPr>
                <a:spLocks/>
              </p:cNvSpPr>
              <p:nvPr/>
            </p:nvSpPr>
            <p:spPr bwMode="ltGray">
              <a:xfrm>
                <a:off x="3424" y="-16"/>
                <a:ext cx="2368" cy="4240"/>
              </a:xfrm>
              <a:custGeom>
                <a:avLst/>
                <a:gdLst>
                  <a:gd name="T0" fmla="*/ 689 w 2368"/>
                  <a:gd name="T1" fmla="*/ 4240 h 4240"/>
                  <a:gd name="T2" fmla="*/ 0 w 2368"/>
                  <a:gd name="T3" fmla="*/ 0 h 4240"/>
                  <a:gd name="T4" fmla="*/ 2360 w 2368"/>
                  <a:gd name="T5" fmla="*/ 0 h 4240"/>
                  <a:gd name="T6" fmla="*/ 2368 w 2368"/>
                  <a:gd name="T7" fmla="*/ 3652 h 4240"/>
                  <a:gd name="T8" fmla="*/ 689 w 2368"/>
                  <a:gd name="T9" fmla="*/ 4240 h 4240"/>
                  <a:gd name="T10" fmla="*/ 0 60000 65536"/>
                  <a:gd name="T11" fmla="*/ 0 60000 65536"/>
                  <a:gd name="T12" fmla="*/ 0 60000 65536"/>
                  <a:gd name="T13" fmla="*/ 0 60000 65536"/>
                  <a:gd name="T14" fmla="*/ 0 60000 65536"/>
                  <a:gd name="T15" fmla="*/ 0 w 2368"/>
                  <a:gd name="T16" fmla="*/ 0 h 4240"/>
                  <a:gd name="T17" fmla="*/ 2368 w 2368"/>
                  <a:gd name="T18" fmla="*/ 4240 h 4240"/>
                </a:gdLst>
                <a:ahLst/>
                <a:cxnLst>
                  <a:cxn ang="T10">
                    <a:pos x="T0" y="T1"/>
                  </a:cxn>
                  <a:cxn ang="T11">
                    <a:pos x="T2" y="T3"/>
                  </a:cxn>
                  <a:cxn ang="T12">
                    <a:pos x="T4" y="T5"/>
                  </a:cxn>
                  <a:cxn ang="T13">
                    <a:pos x="T6" y="T7"/>
                  </a:cxn>
                  <a:cxn ang="T14">
                    <a:pos x="T8" y="T9"/>
                  </a:cxn>
                </a:cxnLst>
                <a:rect l="T15" t="T16" r="T17" b="T18"/>
                <a:pathLst>
                  <a:path w="2368" h="4240">
                    <a:moveTo>
                      <a:pt x="689" y="4240"/>
                    </a:moveTo>
                    <a:cubicBezTo>
                      <a:pt x="572" y="3564"/>
                      <a:pt x="116" y="704"/>
                      <a:pt x="0" y="0"/>
                    </a:cubicBezTo>
                    <a:cubicBezTo>
                      <a:pt x="516" y="0"/>
                      <a:pt x="1918" y="0"/>
                      <a:pt x="2360" y="0"/>
                    </a:cubicBezTo>
                    <a:cubicBezTo>
                      <a:pt x="2360" y="1164"/>
                      <a:pt x="2368" y="3368"/>
                      <a:pt x="2368" y="3652"/>
                    </a:cubicBezTo>
                    <a:cubicBezTo>
                      <a:pt x="1545" y="3937"/>
                      <a:pt x="689" y="4240"/>
                      <a:pt x="689" y="4240"/>
                    </a:cubicBezTo>
                    <a:close/>
                  </a:path>
                </a:pathLst>
              </a:custGeom>
              <a:solidFill>
                <a:srgbClr val="CC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7066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7" y="166"/>
                <a:ext cx="2019"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663" name="Line 8"/>
            <p:cNvSpPr>
              <a:spLocks noChangeShapeType="1"/>
            </p:cNvSpPr>
            <p:nvPr/>
          </p:nvSpPr>
          <p:spPr bwMode="ltGray">
            <a:xfrm>
              <a:off x="277" y="912"/>
              <a:ext cx="5531"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0660" name="Rectangle 9"/>
          <p:cNvSpPr>
            <a:spLocks noGrp="1" noChangeArrowheads="1"/>
          </p:cNvSpPr>
          <p:nvPr>
            <p:ph type="subTitle" idx="1"/>
          </p:nvPr>
        </p:nvSpPr>
        <p:spPr>
          <a:xfrm>
            <a:off x="439737" y="2506025"/>
            <a:ext cx="7924800" cy="2357568"/>
          </a:xfrm>
          <a:noFill/>
        </p:spPr>
        <p:txBody>
          <a:bodyPr>
            <a:spAutoFit/>
          </a:bodyPr>
          <a:lstStyle/>
          <a:p>
            <a:pPr marL="609600" indent="-609600">
              <a:buFontTx/>
              <a:buNone/>
            </a:pPr>
            <a:r>
              <a:rPr lang="en-US" b="1" u="sng" dirty="0" smtClean="0"/>
              <a:t>Activity Directions:</a:t>
            </a:r>
          </a:p>
          <a:p>
            <a:pPr marL="609600" indent="-609600">
              <a:buFontTx/>
              <a:buNone/>
            </a:pPr>
            <a:r>
              <a:rPr lang="en-US" dirty="0" smtClean="0"/>
              <a:t>Use the object as the device                    </a:t>
            </a:r>
          </a:p>
          <a:p>
            <a:pPr marL="609600" indent="-609600">
              <a:buFontTx/>
              <a:buNone/>
            </a:pPr>
            <a:r>
              <a:rPr lang="en-US" dirty="0" smtClean="0"/>
              <a:t>to let everyone know                                </a:t>
            </a:r>
          </a:p>
          <a:p>
            <a:pPr marL="609600" indent="-609600">
              <a:buFontTx/>
              <a:buNone/>
            </a:pPr>
            <a:r>
              <a:rPr lang="en-US" dirty="0" smtClean="0"/>
              <a:t>whose turn it is to talk!</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71682" name="Group 2"/>
          <p:cNvGrpSpPr>
            <a:grpSpLocks/>
          </p:cNvGrpSpPr>
          <p:nvPr/>
        </p:nvGrpSpPr>
        <p:grpSpPr bwMode="auto">
          <a:xfrm>
            <a:off x="403225" y="-55563"/>
            <a:ext cx="8780463" cy="6731001"/>
            <a:chOff x="0" y="0"/>
            <a:chExt cx="5531" cy="4240"/>
          </a:xfrm>
        </p:grpSpPr>
        <p:sp>
          <p:nvSpPr>
            <p:cNvPr id="71686" name="AutoShape 3"/>
            <p:cNvSpPr>
              <a:spLocks/>
            </p:cNvSpPr>
            <p:nvPr/>
          </p:nvSpPr>
          <p:spPr bwMode="auto">
            <a:xfrm>
              <a:off x="3147" y="0"/>
              <a:ext cx="2368" cy="4240"/>
            </a:xfrm>
            <a:custGeom>
              <a:avLst/>
              <a:gdLst>
                <a:gd name="T0" fmla="*/ 76 w 21600"/>
                <a:gd name="T1" fmla="*/ 832 h 21600"/>
                <a:gd name="T2" fmla="*/ 0 w 21600"/>
                <a:gd name="T3" fmla="*/ 0 h 21600"/>
                <a:gd name="T4" fmla="*/ 259 w 21600"/>
                <a:gd name="T5" fmla="*/ 0 h 21600"/>
                <a:gd name="T6" fmla="*/ 260 w 21600"/>
                <a:gd name="T7" fmla="*/ 717 h 21600"/>
                <a:gd name="T8" fmla="*/ 76 w 21600"/>
                <a:gd name="T9" fmla="*/ 832 h 21600"/>
                <a:gd name="T10" fmla="*/ 76 w 21600"/>
                <a:gd name="T11" fmla="*/ 832 h 21600"/>
                <a:gd name="T12" fmla="*/ 0 60000 65536"/>
                <a:gd name="T13" fmla="*/ 0 60000 65536"/>
                <a:gd name="T14" fmla="*/ 0 60000 65536"/>
                <a:gd name="T15" fmla="*/ 0 60000 65536"/>
                <a:gd name="T16" fmla="*/ 0 60000 65536"/>
                <a:gd name="T17" fmla="*/ 0 60000 65536"/>
                <a:gd name="T18" fmla="*/ 0 w 21600"/>
                <a:gd name="T19" fmla="*/ 0 h 21600"/>
                <a:gd name="T20" fmla="*/ 21600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6285" y="21600"/>
                  </a:moveTo>
                  <a:cubicBezTo>
                    <a:pt x="5218" y="18156"/>
                    <a:pt x="1058" y="3586"/>
                    <a:pt x="0" y="0"/>
                  </a:cubicBezTo>
                  <a:cubicBezTo>
                    <a:pt x="4707" y="0"/>
                    <a:pt x="17495" y="0"/>
                    <a:pt x="21527" y="0"/>
                  </a:cubicBezTo>
                  <a:cubicBezTo>
                    <a:pt x="21527" y="5930"/>
                    <a:pt x="21600" y="17158"/>
                    <a:pt x="21600" y="18605"/>
                  </a:cubicBezTo>
                  <a:cubicBezTo>
                    <a:pt x="14093" y="20056"/>
                    <a:pt x="6285" y="21600"/>
                    <a:pt x="6285" y="21600"/>
                  </a:cubicBezTo>
                  <a:close/>
                  <a:moveTo>
                    <a:pt x="6285" y="21600"/>
                  </a:moveTo>
                </a:path>
              </a:pathLst>
            </a:custGeom>
            <a:solidFill>
              <a:srgbClr val="B9002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pic>
          <p:nvPicPr>
            <p:cNvPr id="71687"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0" y="182"/>
              <a:ext cx="2019"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8" name="Line 5"/>
            <p:cNvSpPr>
              <a:spLocks noChangeShapeType="1"/>
            </p:cNvSpPr>
            <p:nvPr/>
          </p:nvSpPr>
          <p:spPr bwMode="auto">
            <a:xfrm>
              <a:off x="0" y="928"/>
              <a:ext cx="5531" cy="1"/>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sp>
        <p:nvSpPr>
          <p:cNvPr id="71683" name="Text Box 6"/>
          <p:cNvSpPr txBox="1">
            <a:spLocks noChangeArrowheads="1"/>
          </p:cNvSpPr>
          <p:nvPr/>
        </p:nvSpPr>
        <p:spPr bwMode="auto">
          <a:xfrm>
            <a:off x="7462838" y="5599113"/>
            <a:ext cx="3127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fld id="{5FABEA5A-A553-451F-AFE2-0909BDE8CE2E}" type="slidenum">
              <a:rPr lang="en-US" sz="1400">
                <a:cs typeface="Arial" pitchFamily="34" charset="0"/>
                <a:sym typeface="Arial" pitchFamily="34" charset="0"/>
              </a:rPr>
              <a:pPr algn="ctr" eaLnBrk="1" hangingPunct="1"/>
              <a:t>74</a:t>
            </a:fld>
            <a:endParaRPr lang="en-US" sz="1400">
              <a:cs typeface="Arial" pitchFamily="34" charset="0"/>
              <a:sym typeface="Arial" pitchFamily="34" charset="0"/>
            </a:endParaRPr>
          </a:p>
        </p:txBody>
      </p:sp>
      <p:sp>
        <p:nvSpPr>
          <p:cNvPr id="276487" name="Rectangle 7"/>
          <p:cNvSpPr>
            <a:spLocks noGrp="1" noChangeArrowheads="1"/>
          </p:cNvSpPr>
          <p:nvPr>
            <p:ph type="body" idx="1"/>
          </p:nvPr>
        </p:nvSpPr>
        <p:spPr>
          <a:xfrm>
            <a:off x="152400" y="1524000"/>
            <a:ext cx="8458200" cy="5214938"/>
          </a:xfrm>
        </p:spPr>
        <p:txBody>
          <a:bodyPr rIns="132080"/>
          <a:lstStyle/>
          <a:p>
            <a:pPr marL="649288" indent="-609600">
              <a:buFontTx/>
              <a:buNone/>
            </a:pPr>
            <a:r>
              <a:rPr lang="en-US" u="sng" dirty="0" smtClean="0"/>
              <a:t>Consider:</a:t>
            </a:r>
          </a:p>
          <a:p>
            <a:pPr marL="649288" indent="-609600">
              <a:buClr>
                <a:srgbClr val="000000"/>
              </a:buClr>
            </a:pPr>
            <a:r>
              <a:rPr lang="en-US" sz="2400" b="1" dirty="0" smtClean="0"/>
              <a:t>What is a Learning Community?  </a:t>
            </a:r>
          </a:p>
          <a:p>
            <a:pPr marL="649288" indent="-609600">
              <a:buClr>
                <a:srgbClr val="000000"/>
              </a:buClr>
            </a:pPr>
            <a:r>
              <a:rPr lang="en-US" sz="2400" b="1" dirty="0" smtClean="0"/>
              <a:t>How are Learning Communities </a:t>
            </a:r>
          </a:p>
          <a:p>
            <a:pPr marL="649288" indent="-609600">
              <a:buClr>
                <a:srgbClr val="000000"/>
              </a:buClr>
              <a:buFontTx/>
              <a:buNone/>
            </a:pPr>
            <a:r>
              <a:rPr lang="en-US" sz="2400" b="1" dirty="0" smtClean="0"/>
              <a:t>	created?</a:t>
            </a:r>
          </a:p>
          <a:p>
            <a:pPr marL="649288" indent="-609600">
              <a:buFontTx/>
              <a:buNone/>
            </a:pPr>
            <a:endParaRPr lang="en-US" sz="2400" u="sng" dirty="0" smtClean="0"/>
          </a:p>
          <a:p>
            <a:pPr marL="649288" indent="-609600">
              <a:buFontTx/>
              <a:buNone/>
            </a:pPr>
            <a:r>
              <a:rPr lang="en-US" u="sng" dirty="0" smtClean="0"/>
              <a:t>Directions:</a:t>
            </a:r>
          </a:p>
          <a:p>
            <a:pPr marL="649288" indent="-609600">
              <a:buSzPct val="99000"/>
              <a:buFontTx/>
              <a:buAutoNum type="arabicPeriod"/>
            </a:pPr>
            <a:r>
              <a:rPr lang="en-US" dirty="0" smtClean="0">
                <a:solidFill>
                  <a:srgbClr val="333399"/>
                </a:solidFill>
              </a:rPr>
              <a:t>Think to yourself.</a:t>
            </a:r>
          </a:p>
          <a:p>
            <a:pPr marL="649288" indent="-609600">
              <a:buSzPct val="99000"/>
              <a:buFontTx/>
              <a:buAutoNum type="arabicPeriod"/>
            </a:pPr>
            <a:r>
              <a:rPr lang="en-US" dirty="0" smtClean="0">
                <a:solidFill>
                  <a:srgbClr val="333399"/>
                </a:solidFill>
              </a:rPr>
              <a:t>Discuss with a partner.</a:t>
            </a:r>
          </a:p>
          <a:p>
            <a:pPr marL="649288" indent="-609600">
              <a:buSzPct val="99000"/>
              <a:buFontTx/>
              <a:buAutoNum type="arabicPeriod"/>
            </a:pPr>
            <a:r>
              <a:rPr lang="en-US" dirty="0" smtClean="0">
                <a:solidFill>
                  <a:srgbClr val="333399"/>
                </a:solidFill>
              </a:rPr>
              <a:t>Share with your group. </a:t>
            </a:r>
          </a:p>
        </p:txBody>
      </p:sp>
      <p:sp>
        <p:nvSpPr>
          <p:cNvPr id="71685" name="Rectangle 8"/>
          <p:cNvSpPr>
            <a:spLocks/>
          </p:cNvSpPr>
          <p:nvPr/>
        </p:nvSpPr>
        <p:spPr bwMode="auto">
          <a:xfrm>
            <a:off x="-254000" y="304800"/>
            <a:ext cx="6172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39688" algn="ctr"/>
            <a:r>
              <a:rPr lang="en-US" sz="4800" b="1" dirty="0">
                <a:cs typeface="Arial" pitchFamily="34" charset="0"/>
                <a:sym typeface="Arial" pitchFamily="34" charset="0"/>
              </a:rPr>
              <a:t>Think-Pair-Share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97156" presetClass="entr" presetSubtype="47615676" fill="hold" grpId="0" nodeType="clickEffect">
                                  <p:stCondLst>
                                    <p:cond delay="0"/>
                                  </p:stCondLst>
                                  <p:childTnLst>
                                    <p:set>
                                      <p:cBhvr>
                                        <p:cTn id="6" dur="1" fill="hold">
                                          <p:stCondLst>
                                            <p:cond delay="499"/>
                                          </p:stCondLst>
                                        </p:cTn>
                                        <p:tgtEl>
                                          <p:spTgt spid="2764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297156" presetClass="entr" presetSubtype="47615676" fill="hold" grpId="0" nodeType="clickEffect">
                                  <p:stCondLst>
                                    <p:cond delay="0"/>
                                  </p:stCondLst>
                                  <p:childTnLst>
                                    <p:set>
                                      <p:cBhvr>
                                        <p:cTn id="10" dur="1" fill="hold">
                                          <p:stCondLst>
                                            <p:cond delay="499"/>
                                          </p:stCondLst>
                                        </p:cTn>
                                        <p:tgtEl>
                                          <p:spTgt spid="2764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297156" presetClass="entr" presetSubtype="47615676" fill="hold" grpId="0" nodeType="clickEffect">
                                  <p:stCondLst>
                                    <p:cond delay="0"/>
                                  </p:stCondLst>
                                  <p:childTnLst>
                                    <p:set>
                                      <p:cBhvr>
                                        <p:cTn id="14" dur="1" fill="hold">
                                          <p:stCondLst>
                                            <p:cond delay="499"/>
                                          </p:stCondLst>
                                        </p:cTn>
                                        <p:tgtEl>
                                          <p:spTgt spid="2764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297156" presetClass="entr" presetSubtype="47615676" fill="hold" grpId="0" nodeType="clickEffect">
                                  <p:stCondLst>
                                    <p:cond delay="0"/>
                                  </p:stCondLst>
                                  <p:childTnLst>
                                    <p:set>
                                      <p:cBhvr>
                                        <p:cTn id="18" dur="1" fill="hold">
                                          <p:stCondLst>
                                            <p:cond delay="499"/>
                                          </p:stCondLst>
                                        </p:cTn>
                                        <p:tgtEl>
                                          <p:spTgt spid="2764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297156" presetClass="entr" presetSubtype="47615676" fill="hold" grpId="0" nodeType="clickEffect">
                                  <p:stCondLst>
                                    <p:cond delay="0"/>
                                  </p:stCondLst>
                                  <p:childTnLst>
                                    <p:set>
                                      <p:cBhvr>
                                        <p:cTn id="22" dur="1" fill="hold">
                                          <p:stCondLst>
                                            <p:cond delay="499"/>
                                          </p:stCondLst>
                                        </p:cTn>
                                        <p:tgtEl>
                                          <p:spTgt spid="27648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297156" presetClass="entr" presetSubtype="47615676" fill="hold" grpId="0" nodeType="clickEffect">
                                  <p:stCondLst>
                                    <p:cond delay="0"/>
                                  </p:stCondLst>
                                  <p:childTnLst>
                                    <p:set>
                                      <p:cBhvr>
                                        <p:cTn id="26" dur="1" fill="hold">
                                          <p:stCondLst>
                                            <p:cond delay="499"/>
                                          </p:stCondLst>
                                        </p:cTn>
                                        <p:tgtEl>
                                          <p:spTgt spid="276487">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297156" presetClass="entr" presetSubtype="47615676" fill="hold" grpId="0" nodeType="clickEffect">
                                  <p:stCondLst>
                                    <p:cond delay="0"/>
                                  </p:stCondLst>
                                  <p:childTnLst>
                                    <p:set>
                                      <p:cBhvr>
                                        <p:cTn id="30" dur="1" fill="hold">
                                          <p:stCondLst>
                                            <p:cond delay="499"/>
                                          </p:stCondLst>
                                        </p:cTn>
                                        <p:tgtEl>
                                          <p:spTgt spid="276487">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297156" presetClass="entr" presetSubtype="47615676" fill="hold" grpId="0" nodeType="clickEffect">
                                  <p:stCondLst>
                                    <p:cond delay="0"/>
                                  </p:stCondLst>
                                  <p:childTnLst>
                                    <p:set>
                                      <p:cBhvr>
                                        <p:cTn id="34" dur="1" fill="hold">
                                          <p:stCondLst>
                                            <p:cond delay="499"/>
                                          </p:stCondLst>
                                        </p:cTn>
                                        <p:tgtEl>
                                          <p:spTgt spid="2764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7"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304800"/>
            <a:ext cx="6172200" cy="1143000"/>
          </a:xfrm>
        </p:spPr>
        <p:txBody>
          <a:bodyPr/>
          <a:lstStyle/>
          <a:p>
            <a:r>
              <a:rPr lang="en-US" b="1" dirty="0" smtClean="0">
                <a:solidFill>
                  <a:schemeClr val="tx1"/>
                </a:solidFill>
              </a:rPr>
              <a:t>Discussion Circles</a:t>
            </a:r>
            <a:endParaRPr lang="en-US" sz="4000" b="1" dirty="0" smtClean="0">
              <a:solidFill>
                <a:schemeClr val="tx1"/>
              </a:solidFill>
            </a:endParaRPr>
          </a:p>
        </p:txBody>
      </p:sp>
      <p:grpSp>
        <p:nvGrpSpPr>
          <p:cNvPr id="69635" name="Group 3"/>
          <p:cNvGrpSpPr>
            <a:grpSpLocks/>
          </p:cNvGrpSpPr>
          <p:nvPr/>
        </p:nvGrpSpPr>
        <p:grpSpPr bwMode="auto">
          <a:xfrm>
            <a:off x="-609600" y="-762000"/>
            <a:ext cx="9793288" cy="7437438"/>
            <a:chOff x="-361" y="-461"/>
            <a:chExt cx="6169" cy="4685"/>
          </a:xfrm>
        </p:grpSpPr>
        <p:sp>
          <p:nvSpPr>
            <p:cNvPr id="69637" name="Oval 4"/>
            <p:cNvSpPr>
              <a:spLocks noChangeArrowheads="1"/>
            </p:cNvSpPr>
            <p:nvPr/>
          </p:nvSpPr>
          <p:spPr bwMode="ltGray">
            <a:xfrm>
              <a:off x="-361" y="-461"/>
              <a:ext cx="1824" cy="1824"/>
            </a:xfrm>
            <a:prstGeom prst="ellipse">
              <a:avLst/>
            </a:prstGeom>
            <a:noFill/>
            <a:ln w="28575">
              <a:solidFill>
                <a:srgbClr val="FFA7BC"/>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69638" name="Group 5"/>
            <p:cNvGrpSpPr>
              <a:grpSpLocks/>
            </p:cNvGrpSpPr>
            <p:nvPr/>
          </p:nvGrpSpPr>
          <p:grpSpPr bwMode="auto">
            <a:xfrm>
              <a:off x="3424" y="-16"/>
              <a:ext cx="2368" cy="4240"/>
              <a:chOff x="3424" y="-16"/>
              <a:chExt cx="2368" cy="4240"/>
            </a:xfrm>
          </p:grpSpPr>
          <p:sp>
            <p:nvSpPr>
              <p:cNvPr id="69640" name="Freeform 6"/>
              <p:cNvSpPr>
                <a:spLocks/>
              </p:cNvSpPr>
              <p:nvPr/>
            </p:nvSpPr>
            <p:spPr bwMode="ltGray">
              <a:xfrm>
                <a:off x="3424" y="-16"/>
                <a:ext cx="2368" cy="4240"/>
              </a:xfrm>
              <a:custGeom>
                <a:avLst/>
                <a:gdLst>
                  <a:gd name="T0" fmla="*/ 689 w 2368"/>
                  <a:gd name="T1" fmla="*/ 4240 h 4240"/>
                  <a:gd name="T2" fmla="*/ 0 w 2368"/>
                  <a:gd name="T3" fmla="*/ 0 h 4240"/>
                  <a:gd name="T4" fmla="*/ 2360 w 2368"/>
                  <a:gd name="T5" fmla="*/ 0 h 4240"/>
                  <a:gd name="T6" fmla="*/ 2368 w 2368"/>
                  <a:gd name="T7" fmla="*/ 3652 h 4240"/>
                  <a:gd name="T8" fmla="*/ 689 w 2368"/>
                  <a:gd name="T9" fmla="*/ 4240 h 4240"/>
                  <a:gd name="T10" fmla="*/ 0 60000 65536"/>
                  <a:gd name="T11" fmla="*/ 0 60000 65536"/>
                  <a:gd name="T12" fmla="*/ 0 60000 65536"/>
                  <a:gd name="T13" fmla="*/ 0 60000 65536"/>
                  <a:gd name="T14" fmla="*/ 0 60000 65536"/>
                  <a:gd name="T15" fmla="*/ 0 w 2368"/>
                  <a:gd name="T16" fmla="*/ 0 h 4240"/>
                  <a:gd name="T17" fmla="*/ 2368 w 2368"/>
                  <a:gd name="T18" fmla="*/ 4240 h 4240"/>
                </a:gdLst>
                <a:ahLst/>
                <a:cxnLst>
                  <a:cxn ang="T10">
                    <a:pos x="T0" y="T1"/>
                  </a:cxn>
                  <a:cxn ang="T11">
                    <a:pos x="T2" y="T3"/>
                  </a:cxn>
                  <a:cxn ang="T12">
                    <a:pos x="T4" y="T5"/>
                  </a:cxn>
                  <a:cxn ang="T13">
                    <a:pos x="T6" y="T7"/>
                  </a:cxn>
                  <a:cxn ang="T14">
                    <a:pos x="T8" y="T9"/>
                  </a:cxn>
                </a:cxnLst>
                <a:rect l="T15" t="T16" r="T17" b="T18"/>
                <a:pathLst>
                  <a:path w="2368" h="4240">
                    <a:moveTo>
                      <a:pt x="689" y="4240"/>
                    </a:moveTo>
                    <a:cubicBezTo>
                      <a:pt x="572" y="3564"/>
                      <a:pt x="116" y="704"/>
                      <a:pt x="0" y="0"/>
                    </a:cubicBezTo>
                    <a:cubicBezTo>
                      <a:pt x="516" y="0"/>
                      <a:pt x="1918" y="0"/>
                      <a:pt x="2360" y="0"/>
                    </a:cubicBezTo>
                    <a:cubicBezTo>
                      <a:pt x="2360" y="1164"/>
                      <a:pt x="2368" y="3368"/>
                      <a:pt x="2368" y="3652"/>
                    </a:cubicBezTo>
                    <a:cubicBezTo>
                      <a:pt x="1545" y="3937"/>
                      <a:pt x="689" y="4240"/>
                      <a:pt x="689" y="4240"/>
                    </a:cubicBezTo>
                    <a:close/>
                  </a:path>
                </a:pathLst>
              </a:custGeom>
              <a:solidFill>
                <a:srgbClr val="CC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6964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7" y="166"/>
                <a:ext cx="2019"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639" name="Line 8"/>
            <p:cNvSpPr>
              <a:spLocks noChangeShapeType="1"/>
            </p:cNvSpPr>
            <p:nvPr/>
          </p:nvSpPr>
          <p:spPr bwMode="ltGray">
            <a:xfrm>
              <a:off x="277" y="912"/>
              <a:ext cx="5531"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9636" name="Rectangle 9"/>
          <p:cNvSpPr>
            <a:spLocks noGrp="1" noChangeArrowheads="1"/>
          </p:cNvSpPr>
          <p:nvPr>
            <p:ph type="subTitle" idx="1"/>
          </p:nvPr>
        </p:nvSpPr>
        <p:spPr>
          <a:xfrm>
            <a:off x="0" y="1828800"/>
            <a:ext cx="7848600" cy="4597400"/>
          </a:xfrm>
          <a:noFill/>
        </p:spPr>
        <p:txBody>
          <a:bodyPr>
            <a:spAutoFit/>
          </a:bodyPr>
          <a:lstStyle/>
          <a:p>
            <a:pPr marL="609600" indent="-609600">
              <a:buFontTx/>
              <a:buNone/>
            </a:pPr>
            <a:r>
              <a:rPr lang="en-US" b="1" u="sng" smtClean="0"/>
              <a:t>Activity Directions:</a:t>
            </a:r>
            <a:endParaRPr lang="en-US" b="1" smtClean="0"/>
          </a:p>
          <a:p>
            <a:pPr marL="609600" indent="-609600">
              <a:buFontTx/>
              <a:buAutoNum type="arabicPeriod"/>
            </a:pPr>
            <a:r>
              <a:rPr lang="en-US" b="1" smtClean="0"/>
              <a:t>The Person with the knot </a:t>
            </a:r>
          </a:p>
          <a:p>
            <a:pPr marL="609600" indent="-609600">
              <a:buFontTx/>
              <a:buNone/>
            </a:pPr>
            <a:r>
              <a:rPr lang="en-US" b="1" smtClean="0"/>
              <a:t>	will be the speaker – </a:t>
            </a:r>
          </a:p>
          <a:p>
            <a:pPr marL="609600" indent="-609600">
              <a:buFontTx/>
              <a:buNone/>
            </a:pPr>
            <a:r>
              <a:rPr lang="en-US" b="1" smtClean="0"/>
              <a:t>	Everyone else will practice </a:t>
            </a:r>
          </a:p>
          <a:p>
            <a:pPr marL="609600" indent="-609600">
              <a:buFontTx/>
              <a:buNone/>
            </a:pPr>
            <a:r>
              <a:rPr lang="en-US" b="1" smtClean="0"/>
              <a:t>	</a:t>
            </a:r>
            <a:r>
              <a:rPr lang="en-US" b="1" i="1" smtClean="0"/>
              <a:t>Active Listening</a:t>
            </a:r>
            <a:r>
              <a:rPr lang="en-US" b="1" smtClean="0"/>
              <a:t>.</a:t>
            </a:r>
          </a:p>
          <a:p>
            <a:pPr marL="609600" indent="-609600">
              <a:buFontTx/>
              <a:buAutoNum type="arabicPeriod"/>
            </a:pPr>
            <a:endParaRPr lang="en-US" b="1" smtClean="0"/>
          </a:p>
          <a:p>
            <a:pPr marL="609600" indent="-609600">
              <a:buFontTx/>
              <a:buNone/>
            </a:pPr>
            <a:r>
              <a:rPr lang="en-US" b="1" smtClean="0"/>
              <a:t>2.  Reflect and share:</a:t>
            </a:r>
          </a:p>
          <a:p>
            <a:pPr marL="990600" lvl="1" indent="-533400">
              <a:buFontTx/>
              <a:buNone/>
            </a:pPr>
            <a:r>
              <a:rPr lang="en-US" smtClean="0"/>
              <a:t>  </a:t>
            </a:r>
            <a:endParaRPr lang="en-US" b="1" smtClean="0">
              <a:solidFill>
                <a:srgbClr val="0070C0"/>
              </a:solidFill>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ctrTitle" idx="4294967295"/>
          </p:nvPr>
        </p:nvSpPr>
        <p:spPr>
          <a:xfrm>
            <a:off x="0" y="533400"/>
            <a:ext cx="5470525" cy="762000"/>
          </a:xfrm>
          <a:noFill/>
        </p:spPr>
        <p:txBody>
          <a:bodyPr anchor="b">
            <a:spAutoFit/>
          </a:bodyPr>
          <a:lstStyle/>
          <a:p>
            <a:r>
              <a:rPr lang="en-US" b="1" dirty="0" smtClean="0"/>
              <a:t>Beach Ball</a:t>
            </a:r>
          </a:p>
        </p:txBody>
      </p:sp>
      <p:grpSp>
        <p:nvGrpSpPr>
          <p:cNvPr id="68611" name="Group 3"/>
          <p:cNvGrpSpPr>
            <a:grpSpLocks/>
          </p:cNvGrpSpPr>
          <p:nvPr/>
        </p:nvGrpSpPr>
        <p:grpSpPr bwMode="auto">
          <a:xfrm>
            <a:off x="-573088" y="-731838"/>
            <a:ext cx="9793288" cy="7437438"/>
            <a:chOff x="-361" y="-461"/>
            <a:chExt cx="6169" cy="4685"/>
          </a:xfrm>
        </p:grpSpPr>
        <p:sp>
          <p:nvSpPr>
            <p:cNvPr id="68613" name="Oval 4"/>
            <p:cNvSpPr>
              <a:spLocks noChangeArrowheads="1"/>
            </p:cNvSpPr>
            <p:nvPr/>
          </p:nvSpPr>
          <p:spPr bwMode="ltGray">
            <a:xfrm>
              <a:off x="-361" y="-461"/>
              <a:ext cx="1824" cy="1824"/>
            </a:xfrm>
            <a:prstGeom prst="ellipse">
              <a:avLst/>
            </a:prstGeom>
            <a:noFill/>
            <a:ln w="28575">
              <a:solidFill>
                <a:srgbClr val="FFA7BC"/>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68614" name="Group 5"/>
            <p:cNvGrpSpPr>
              <a:grpSpLocks/>
            </p:cNvGrpSpPr>
            <p:nvPr/>
          </p:nvGrpSpPr>
          <p:grpSpPr bwMode="auto">
            <a:xfrm>
              <a:off x="3424" y="-16"/>
              <a:ext cx="2368" cy="4240"/>
              <a:chOff x="3424" y="-16"/>
              <a:chExt cx="2368" cy="4240"/>
            </a:xfrm>
          </p:grpSpPr>
          <p:sp>
            <p:nvSpPr>
              <p:cNvPr id="68616" name="Freeform 6"/>
              <p:cNvSpPr>
                <a:spLocks/>
              </p:cNvSpPr>
              <p:nvPr/>
            </p:nvSpPr>
            <p:spPr bwMode="ltGray">
              <a:xfrm>
                <a:off x="3424" y="-16"/>
                <a:ext cx="2368" cy="4240"/>
              </a:xfrm>
              <a:custGeom>
                <a:avLst/>
                <a:gdLst>
                  <a:gd name="T0" fmla="*/ 689 w 2368"/>
                  <a:gd name="T1" fmla="*/ 4240 h 4240"/>
                  <a:gd name="T2" fmla="*/ 0 w 2368"/>
                  <a:gd name="T3" fmla="*/ 0 h 4240"/>
                  <a:gd name="T4" fmla="*/ 2360 w 2368"/>
                  <a:gd name="T5" fmla="*/ 0 h 4240"/>
                  <a:gd name="T6" fmla="*/ 2368 w 2368"/>
                  <a:gd name="T7" fmla="*/ 3652 h 4240"/>
                  <a:gd name="T8" fmla="*/ 689 w 2368"/>
                  <a:gd name="T9" fmla="*/ 4240 h 4240"/>
                  <a:gd name="T10" fmla="*/ 0 60000 65536"/>
                  <a:gd name="T11" fmla="*/ 0 60000 65536"/>
                  <a:gd name="T12" fmla="*/ 0 60000 65536"/>
                  <a:gd name="T13" fmla="*/ 0 60000 65536"/>
                  <a:gd name="T14" fmla="*/ 0 60000 65536"/>
                  <a:gd name="T15" fmla="*/ 0 w 2368"/>
                  <a:gd name="T16" fmla="*/ 0 h 4240"/>
                  <a:gd name="T17" fmla="*/ 2368 w 2368"/>
                  <a:gd name="T18" fmla="*/ 4240 h 4240"/>
                </a:gdLst>
                <a:ahLst/>
                <a:cxnLst>
                  <a:cxn ang="T10">
                    <a:pos x="T0" y="T1"/>
                  </a:cxn>
                  <a:cxn ang="T11">
                    <a:pos x="T2" y="T3"/>
                  </a:cxn>
                  <a:cxn ang="T12">
                    <a:pos x="T4" y="T5"/>
                  </a:cxn>
                  <a:cxn ang="T13">
                    <a:pos x="T6" y="T7"/>
                  </a:cxn>
                  <a:cxn ang="T14">
                    <a:pos x="T8" y="T9"/>
                  </a:cxn>
                </a:cxnLst>
                <a:rect l="T15" t="T16" r="T17" b="T18"/>
                <a:pathLst>
                  <a:path w="2368" h="4240">
                    <a:moveTo>
                      <a:pt x="689" y="4240"/>
                    </a:moveTo>
                    <a:cubicBezTo>
                      <a:pt x="572" y="3564"/>
                      <a:pt x="116" y="704"/>
                      <a:pt x="0" y="0"/>
                    </a:cubicBezTo>
                    <a:cubicBezTo>
                      <a:pt x="516" y="0"/>
                      <a:pt x="1918" y="0"/>
                      <a:pt x="2360" y="0"/>
                    </a:cubicBezTo>
                    <a:cubicBezTo>
                      <a:pt x="2360" y="1164"/>
                      <a:pt x="2368" y="3368"/>
                      <a:pt x="2368" y="3652"/>
                    </a:cubicBezTo>
                    <a:cubicBezTo>
                      <a:pt x="1545" y="3937"/>
                      <a:pt x="689" y="4240"/>
                      <a:pt x="689" y="4240"/>
                    </a:cubicBezTo>
                    <a:close/>
                  </a:path>
                </a:pathLst>
              </a:custGeom>
              <a:solidFill>
                <a:srgbClr val="CC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6861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7" y="166"/>
                <a:ext cx="2019"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615" name="Line 8"/>
            <p:cNvSpPr>
              <a:spLocks noChangeShapeType="1"/>
            </p:cNvSpPr>
            <p:nvPr/>
          </p:nvSpPr>
          <p:spPr bwMode="ltGray">
            <a:xfrm>
              <a:off x="277" y="912"/>
              <a:ext cx="5531"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8612" name="Rectangle 9"/>
          <p:cNvSpPr>
            <a:spLocks noGrp="1" noChangeArrowheads="1"/>
          </p:cNvSpPr>
          <p:nvPr>
            <p:ph type="subTitle" idx="4294967295"/>
          </p:nvPr>
        </p:nvSpPr>
        <p:spPr>
          <a:xfrm>
            <a:off x="304800" y="1828800"/>
            <a:ext cx="8839200" cy="4511675"/>
          </a:xfrm>
          <a:noFill/>
        </p:spPr>
        <p:txBody>
          <a:bodyPr>
            <a:spAutoFit/>
          </a:bodyPr>
          <a:lstStyle/>
          <a:p>
            <a:pPr marL="609600" indent="-609600">
              <a:buFontTx/>
              <a:buNone/>
            </a:pPr>
            <a:r>
              <a:rPr lang="en-US" b="1" u="sng" smtClean="0"/>
              <a:t>Activity Directions:</a:t>
            </a:r>
          </a:p>
          <a:p>
            <a:pPr marL="609600" indent="-609600">
              <a:buFontTx/>
              <a:buNone/>
            </a:pPr>
            <a:r>
              <a:rPr lang="en-US" b="1" smtClean="0"/>
              <a:t>Orange-</a:t>
            </a:r>
            <a:r>
              <a:rPr lang="en-US" sz="2800" b="1" smtClean="0"/>
              <a:t> </a:t>
            </a:r>
            <a:r>
              <a:rPr lang="en-US" sz="2800" b="1" i="1" smtClean="0"/>
              <a:t>What did you learn?  </a:t>
            </a:r>
          </a:p>
          <a:p>
            <a:pPr marL="609600" indent="-609600">
              <a:buFontTx/>
              <a:buNone/>
            </a:pPr>
            <a:r>
              <a:rPr lang="en-US" b="1" smtClean="0"/>
              <a:t>Green-</a:t>
            </a:r>
            <a:r>
              <a:rPr lang="en-US" sz="2800" b="1" smtClean="0"/>
              <a:t>  </a:t>
            </a:r>
            <a:r>
              <a:rPr lang="en-US" sz="2800" b="1" i="1" smtClean="0"/>
              <a:t>What excites you about the research?</a:t>
            </a:r>
          </a:p>
          <a:p>
            <a:pPr marL="609600" indent="-609600">
              <a:buFontTx/>
              <a:buNone/>
            </a:pPr>
            <a:r>
              <a:rPr lang="en-US" b="1" smtClean="0"/>
              <a:t>Blue-</a:t>
            </a:r>
            <a:r>
              <a:rPr lang="en-US" sz="2800" b="1" smtClean="0"/>
              <a:t> </a:t>
            </a:r>
            <a:r>
              <a:rPr lang="en-US" sz="2800" b="1" i="1" smtClean="0"/>
              <a:t>What do you want to know more about?</a:t>
            </a:r>
          </a:p>
          <a:p>
            <a:pPr marL="609600" indent="-609600">
              <a:buFontTx/>
              <a:buNone/>
            </a:pPr>
            <a:r>
              <a:rPr lang="en-US" b="1" smtClean="0"/>
              <a:t>White-</a:t>
            </a:r>
            <a:r>
              <a:rPr lang="en-US" sz="2800" b="1" smtClean="0"/>
              <a:t> </a:t>
            </a:r>
            <a:r>
              <a:rPr lang="en-US" sz="2800" b="1" i="1" smtClean="0"/>
              <a:t>How does this relate to your role as an educator?</a:t>
            </a:r>
            <a:r>
              <a:rPr lang="en-US" sz="2800" b="1" smtClean="0"/>
              <a:t> </a:t>
            </a:r>
          </a:p>
          <a:p>
            <a:pPr marL="609600" indent="-609600">
              <a:buFontTx/>
              <a:buNone/>
            </a:pPr>
            <a:r>
              <a:rPr lang="en-US" b="1" smtClean="0"/>
              <a:t>Red-</a:t>
            </a:r>
            <a:r>
              <a:rPr lang="en-US" sz="2800" b="1" smtClean="0"/>
              <a:t> </a:t>
            </a:r>
            <a:r>
              <a:rPr lang="en-US" sz="2800" b="1" i="1" smtClean="0"/>
              <a:t>What will you do with this information?  </a:t>
            </a:r>
            <a:r>
              <a:rPr lang="en-US" sz="2800" b="1" smtClean="0"/>
              <a:t> </a:t>
            </a:r>
          </a:p>
          <a:p>
            <a:pPr marL="609600" indent="-609600">
              <a:buFontTx/>
              <a:buNone/>
            </a:pPr>
            <a:r>
              <a:rPr lang="en-US" b="1" smtClean="0"/>
              <a:t>Yellow-</a:t>
            </a:r>
            <a:r>
              <a:rPr lang="en-US" sz="2800" b="1" smtClean="0"/>
              <a:t> </a:t>
            </a:r>
            <a:r>
              <a:rPr lang="en-US" sz="2800" b="1" i="1" smtClean="0"/>
              <a:t>free choice</a:t>
            </a:r>
            <a:r>
              <a:rPr lang="en-US" sz="2800" b="1" smtClean="0"/>
              <a:t> </a:t>
            </a:r>
            <a:endParaRPr lang="en-US" sz="2800" b="1" u="sng" smtClean="0"/>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a:xfrm>
            <a:off x="0" y="525959"/>
            <a:ext cx="5470525" cy="769441"/>
          </a:xfrm>
          <a:noFill/>
        </p:spPr>
        <p:txBody>
          <a:bodyPr anchor="b">
            <a:spAutoFit/>
          </a:bodyPr>
          <a:lstStyle/>
          <a:p>
            <a:r>
              <a:rPr lang="en-US" b="1" dirty="0" smtClean="0"/>
              <a:t>Quick Silly </a:t>
            </a:r>
            <a:r>
              <a:rPr lang="en-US" b="1" dirty="0"/>
              <a:t>G</a:t>
            </a:r>
            <a:r>
              <a:rPr lang="en-US" b="1" dirty="0" smtClean="0"/>
              <a:t>ame!</a:t>
            </a:r>
          </a:p>
        </p:txBody>
      </p:sp>
      <p:grpSp>
        <p:nvGrpSpPr>
          <p:cNvPr id="70659" name="Group 3"/>
          <p:cNvGrpSpPr>
            <a:grpSpLocks/>
          </p:cNvGrpSpPr>
          <p:nvPr/>
        </p:nvGrpSpPr>
        <p:grpSpPr bwMode="auto">
          <a:xfrm>
            <a:off x="-617303" y="-762000"/>
            <a:ext cx="9793288" cy="7437438"/>
            <a:chOff x="-361" y="-461"/>
            <a:chExt cx="6169" cy="4685"/>
          </a:xfrm>
        </p:grpSpPr>
        <p:sp>
          <p:nvSpPr>
            <p:cNvPr id="70661" name="Oval 4"/>
            <p:cNvSpPr>
              <a:spLocks noChangeArrowheads="1"/>
            </p:cNvSpPr>
            <p:nvPr/>
          </p:nvSpPr>
          <p:spPr bwMode="ltGray">
            <a:xfrm>
              <a:off x="-361" y="-461"/>
              <a:ext cx="1824" cy="1824"/>
            </a:xfrm>
            <a:prstGeom prst="ellipse">
              <a:avLst/>
            </a:prstGeom>
            <a:noFill/>
            <a:ln w="28575">
              <a:solidFill>
                <a:srgbClr val="FFA7BC"/>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70662" name="Group 5"/>
            <p:cNvGrpSpPr>
              <a:grpSpLocks/>
            </p:cNvGrpSpPr>
            <p:nvPr/>
          </p:nvGrpSpPr>
          <p:grpSpPr bwMode="auto">
            <a:xfrm>
              <a:off x="3424" y="-16"/>
              <a:ext cx="2368" cy="4240"/>
              <a:chOff x="3424" y="-16"/>
              <a:chExt cx="2368" cy="4240"/>
            </a:xfrm>
          </p:grpSpPr>
          <p:sp>
            <p:nvSpPr>
              <p:cNvPr id="70664" name="Freeform 6"/>
              <p:cNvSpPr>
                <a:spLocks/>
              </p:cNvSpPr>
              <p:nvPr/>
            </p:nvSpPr>
            <p:spPr bwMode="ltGray">
              <a:xfrm>
                <a:off x="3424" y="-16"/>
                <a:ext cx="2368" cy="4240"/>
              </a:xfrm>
              <a:custGeom>
                <a:avLst/>
                <a:gdLst>
                  <a:gd name="T0" fmla="*/ 689 w 2368"/>
                  <a:gd name="T1" fmla="*/ 4240 h 4240"/>
                  <a:gd name="T2" fmla="*/ 0 w 2368"/>
                  <a:gd name="T3" fmla="*/ 0 h 4240"/>
                  <a:gd name="T4" fmla="*/ 2360 w 2368"/>
                  <a:gd name="T5" fmla="*/ 0 h 4240"/>
                  <a:gd name="T6" fmla="*/ 2368 w 2368"/>
                  <a:gd name="T7" fmla="*/ 3652 h 4240"/>
                  <a:gd name="T8" fmla="*/ 689 w 2368"/>
                  <a:gd name="T9" fmla="*/ 4240 h 4240"/>
                  <a:gd name="T10" fmla="*/ 0 60000 65536"/>
                  <a:gd name="T11" fmla="*/ 0 60000 65536"/>
                  <a:gd name="T12" fmla="*/ 0 60000 65536"/>
                  <a:gd name="T13" fmla="*/ 0 60000 65536"/>
                  <a:gd name="T14" fmla="*/ 0 60000 65536"/>
                  <a:gd name="T15" fmla="*/ 0 w 2368"/>
                  <a:gd name="T16" fmla="*/ 0 h 4240"/>
                  <a:gd name="T17" fmla="*/ 2368 w 2368"/>
                  <a:gd name="T18" fmla="*/ 4240 h 4240"/>
                </a:gdLst>
                <a:ahLst/>
                <a:cxnLst>
                  <a:cxn ang="T10">
                    <a:pos x="T0" y="T1"/>
                  </a:cxn>
                  <a:cxn ang="T11">
                    <a:pos x="T2" y="T3"/>
                  </a:cxn>
                  <a:cxn ang="T12">
                    <a:pos x="T4" y="T5"/>
                  </a:cxn>
                  <a:cxn ang="T13">
                    <a:pos x="T6" y="T7"/>
                  </a:cxn>
                  <a:cxn ang="T14">
                    <a:pos x="T8" y="T9"/>
                  </a:cxn>
                </a:cxnLst>
                <a:rect l="T15" t="T16" r="T17" b="T18"/>
                <a:pathLst>
                  <a:path w="2368" h="4240">
                    <a:moveTo>
                      <a:pt x="689" y="4240"/>
                    </a:moveTo>
                    <a:cubicBezTo>
                      <a:pt x="572" y="3564"/>
                      <a:pt x="116" y="704"/>
                      <a:pt x="0" y="0"/>
                    </a:cubicBezTo>
                    <a:cubicBezTo>
                      <a:pt x="516" y="0"/>
                      <a:pt x="1918" y="0"/>
                      <a:pt x="2360" y="0"/>
                    </a:cubicBezTo>
                    <a:cubicBezTo>
                      <a:pt x="2360" y="1164"/>
                      <a:pt x="2368" y="3368"/>
                      <a:pt x="2368" y="3652"/>
                    </a:cubicBezTo>
                    <a:cubicBezTo>
                      <a:pt x="1545" y="3937"/>
                      <a:pt x="689" y="4240"/>
                      <a:pt x="689" y="4240"/>
                    </a:cubicBezTo>
                    <a:close/>
                  </a:path>
                </a:pathLst>
              </a:custGeom>
              <a:solidFill>
                <a:srgbClr val="CC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7066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7" y="166"/>
                <a:ext cx="2019"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663" name="Line 8"/>
            <p:cNvSpPr>
              <a:spLocks noChangeShapeType="1"/>
            </p:cNvSpPr>
            <p:nvPr/>
          </p:nvSpPr>
          <p:spPr bwMode="ltGray">
            <a:xfrm>
              <a:off x="277" y="912"/>
              <a:ext cx="5531"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0660" name="Rectangle 9"/>
          <p:cNvSpPr>
            <a:spLocks noGrp="1" noChangeArrowheads="1"/>
          </p:cNvSpPr>
          <p:nvPr>
            <p:ph type="subTitle" idx="1"/>
          </p:nvPr>
        </p:nvSpPr>
        <p:spPr>
          <a:xfrm>
            <a:off x="304800" y="1828800"/>
            <a:ext cx="7924800" cy="4721292"/>
          </a:xfrm>
          <a:noFill/>
        </p:spPr>
        <p:txBody>
          <a:bodyPr>
            <a:spAutoFit/>
          </a:bodyPr>
          <a:lstStyle/>
          <a:p>
            <a:pPr marL="609600" indent="-609600">
              <a:buFontTx/>
              <a:buNone/>
            </a:pPr>
            <a:r>
              <a:rPr lang="en-US" b="1" u="sng" dirty="0" smtClean="0"/>
              <a:t>Also know as QSG</a:t>
            </a:r>
          </a:p>
          <a:p>
            <a:pPr marL="609600" indent="-609600">
              <a:buFontTx/>
              <a:buNone/>
            </a:pPr>
            <a:endParaRPr lang="en-US" b="1" u="sng" dirty="0"/>
          </a:p>
          <a:p>
            <a:pPr marL="609600" indent="-609600">
              <a:buFontTx/>
              <a:buNone/>
            </a:pPr>
            <a:r>
              <a:rPr lang="en-US" dirty="0" smtClean="0"/>
              <a:t>Activities used:</a:t>
            </a:r>
          </a:p>
          <a:p>
            <a:pPr marL="609600" indent="-609600">
              <a:buFont typeface="+mj-lt"/>
              <a:buAutoNum type="arabicPeriod"/>
            </a:pPr>
            <a:r>
              <a:rPr lang="en-US" dirty="0" smtClean="0"/>
              <a:t>Human calculator</a:t>
            </a:r>
          </a:p>
          <a:p>
            <a:pPr marL="609600" indent="-609600">
              <a:buFont typeface="+mj-lt"/>
              <a:buAutoNum type="arabicPeriod"/>
            </a:pPr>
            <a:r>
              <a:rPr lang="en-US" dirty="0" smtClean="0"/>
              <a:t>Gotcha!</a:t>
            </a:r>
          </a:p>
          <a:p>
            <a:pPr marL="609600" indent="-609600">
              <a:buFont typeface="+mj-lt"/>
              <a:buAutoNum type="arabicPeriod"/>
            </a:pPr>
            <a:endParaRPr lang="en-US" dirty="0" smtClean="0"/>
          </a:p>
          <a:p>
            <a:pPr marL="609600" indent="-609600">
              <a:buFontTx/>
              <a:buNone/>
            </a:pPr>
            <a:endParaRPr lang="en-US" b="1" u="sng" dirty="0"/>
          </a:p>
          <a:p>
            <a:pPr marL="609600" indent="-609600">
              <a:buFontTx/>
              <a:buNone/>
            </a:pPr>
            <a:endParaRPr lang="en-US" b="1" u="sng" dirty="0" smtClean="0"/>
          </a:p>
        </p:txBody>
      </p:sp>
    </p:spTree>
    <p:extLst>
      <p:ext uri="{BB962C8B-B14F-4D97-AF65-F5344CB8AC3E}">
        <p14:creationId xmlns:p14="http://schemas.microsoft.com/office/powerpoint/2010/main" val="2143469003"/>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a:xfrm>
            <a:off x="0" y="533400"/>
            <a:ext cx="5470525" cy="762000"/>
          </a:xfrm>
          <a:noFill/>
        </p:spPr>
        <p:txBody>
          <a:bodyPr anchor="b">
            <a:spAutoFit/>
          </a:bodyPr>
          <a:lstStyle/>
          <a:p>
            <a:r>
              <a:rPr lang="en-US" b="1" smtClean="0"/>
              <a:t>Call a Friend</a:t>
            </a:r>
          </a:p>
        </p:txBody>
      </p:sp>
      <p:grpSp>
        <p:nvGrpSpPr>
          <p:cNvPr id="70659" name="Group 3"/>
          <p:cNvGrpSpPr>
            <a:grpSpLocks/>
          </p:cNvGrpSpPr>
          <p:nvPr/>
        </p:nvGrpSpPr>
        <p:grpSpPr bwMode="auto">
          <a:xfrm>
            <a:off x="-573088" y="-731838"/>
            <a:ext cx="9793288" cy="7437438"/>
            <a:chOff x="-361" y="-461"/>
            <a:chExt cx="6169" cy="4685"/>
          </a:xfrm>
        </p:grpSpPr>
        <p:sp>
          <p:nvSpPr>
            <p:cNvPr id="70661" name="Oval 4"/>
            <p:cNvSpPr>
              <a:spLocks noChangeArrowheads="1"/>
            </p:cNvSpPr>
            <p:nvPr/>
          </p:nvSpPr>
          <p:spPr bwMode="ltGray">
            <a:xfrm>
              <a:off x="-361" y="-461"/>
              <a:ext cx="1824" cy="1824"/>
            </a:xfrm>
            <a:prstGeom prst="ellipse">
              <a:avLst/>
            </a:prstGeom>
            <a:noFill/>
            <a:ln w="28575">
              <a:solidFill>
                <a:srgbClr val="FFA7BC"/>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70662" name="Group 5"/>
            <p:cNvGrpSpPr>
              <a:grpSpLocks/>
            </p:cNvGrpSpPr>
            <p:nvPr/>
          </p:nvGrpSpPr>
          <p:grpSpPr bwMode="auto">
            <a:xfrm>
              <a:off x="3424" y="-16"/>
              <a:ext cx="2368" cy="4240"/>
              <a:chOff x="3424" y="-16"/>
              <a:chExt cx="2368" cy="4240"/>
            </a:xfrm>
          </p:grpSpPr>
          <p:sp>
            <p:nvSpPr>
              <p:cNvPr id="70664" name="Freeform 6"/>
              <p:cNvSpPr>
                <a:spLocks/>
              </p:cNvSpPr>
              <p:nvPr/>
            </p:nvSpPr>
            <p:spPr bwMode="ltGray">
              <a:xfrm>
                <a:off x="3424" y="-16"/>
                <a:ext cx="2368" cy="4240"/>
              </a:xfrm>
              <a:custGeom>
                <a:avLst/>
                <a:gdLst>
                  <a:gd name="T0" fmla="*/ 689 w 2368"/>
                  <a:gd name="T1" fmla="*/ 4240 h 4240"/>
                  <a:gd name="T2" fmla="*/ 0 w 2368"/>
                  <a:gd name="T3" fmla="*/ 0 h 4240"/>
                  <a:gd name="T4" fmla="*/ 2360 w 2368"/>
                  <a:gd name="T5" fmla="*/ 0 h 4240"/>
                  <a:gd name="T6" fmla="*/ 2368 w 2368"/>
                  <a:gd name="T7" fmla="*/ 3652 h 4240"/>
                  <a:gd name="T8" fmla="*/ 689 w 2368"/>
                  <a:gd name="T9" fmla="*/ 4240 h 4240"/>
                  <a:gd name="T10" fmla="*/ 0 60000 65536"/>
                  <a:gd name="T11" fmla="*/ 0 60000 65536"/>
                  <a:gd name="T12" fmla="*/ 0 60000 65536"/>
                  <a:gd name="T13" fmla="*/ 0 60000 65536"/>
                  <a:gd name="T14" fmla="*/ 0 60000 65536"/>
                  <a:gd name="T15" fmla="*/ 0 w 2368"/>
                  <a:gd name="T16" fmla="*/ 0 h 4240"/>
                  <a:gd name="T17" fmla="*/ 2368 w 2368"/>
                  <a:gd name="T18" fmla="*/ 4240 h 4240"/>
                </a:gdLst>
                <a:ahLst/>
                <a:cxnLst>
                  <a:cxn ang="T10">
                    <a:pos x="T0" y="T1"/>
                  </a:cxn>
                  <a:cxn ang="T11">
                    <a:pos x="T2" y="T3"/>
                  </a:cxn>
                  <a:cxn ang="T12">
                    <a:pos x="T4" y="T5"/>
                  </a:cxn>
                  <a:cxn ang="T13">
                    <a:pos x="T6" y="T7"/>
                  </a:cxn>
                  <a:cxn ang="T14">
                    <a:pos x="T8" y="T9"/>
                  </a:cxn>
                </a:cxnLst>
                <a:rect l="T15" t="T16" r="T17" b="T18"/>
                <a:pathLst>
                  <a:path w="2368" h="4240">
                    <a:moveTo>
                      <a:pt x="689" y="4240"/>
                    </a:moveTo>
                    <a:cubicBezTo>
                      <a:pt x="572" y="3564"/>
                      <a:pt x="116" y="704"/>
                      <a:pt x="0" y="0"/>
                    </a:cubicBezTo>
                    <a:cubicBezTo>
                      <a:pt x="516" y="0"/>
                      <a:pt x="1918" y="0"/>
                      <a:pt x="2360" y="0"/>
                    </a:cubicBezTo>
                    <a:cubicBezTo>
                      <a:pt x="2360" y="1164"/>
                      <a:pt x="2368" y="3368"/>
                      <a:pt x="2368" y="3652"/>
                    </a:cubicBezTo>
                    <a:cubicBezTo>
                      <a:pt x="1545" y="3937"/>
                      <a:pt x="689" y="4240"/>
                      <a:pt x="689" y="4240"/>
                    </a:cubicBezTo>
                    <a:close/>
                  </a:path>
                </a:pathLst>
              </a:custGeom>
              <a:solidFill>
                <a:srgbClr val="CC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7066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7" y="166"/>
                <a:ext cx="2019"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663" name="Line 8"/>
            <p:cNvSpPr>
              <a:spLocks noChangeShapeType="1"/>
            </p:cNvSpPr>
            <p:nvPr/>
          </p:nvSpPr>
          <p:spPr bwMode="ltGray">
            <a:xfrm>
              <a:off x="277" y="912"/>
              <a:ext cx="5531"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0660" name="Rectangle 9"/>
          <p:cNvSpPr>
            <a:spLocks noGrp="1" noChangeArrowheads="1"/>
          </p:cNvSpPr>
          <p:nvPr>
            <p:ph type="subTitle" idx="1"/>
          </p:nvPr>
        </p:nvSpPr>
        <p:spPr>
          <a:xfrm>
            <a:off x="304800" y="1828800"/>
            <a:ext cx="7924800" cy="1163638"/>
          </a:xfrm>
          <a:noFill/>
        </p:spPr>
        <p:txBody>
          <a:bodyPr>
            <a:spAutoFit/>
          </a:bodyPr>
          <a:lstStyle/>
          <a:p>
            <a:pPr marL="609600" indent="-609600">
              <a:buFontTx/>
              <a:buNone/>
            </a:pPr>
            <a:r>
              <a:rPr lang="en-US" b="1" u="sng" dirty="0" smtClean="0"/>
              <a:t>Activity Directions:</a:t>
            </a:r>
          </a:p>
          <a:p>
            <a:pPr marL="609600" indent="-609600">
              <a:buFontTx/>
              <a:buNone/>
            </a:pPr>
            <a:endParaRPr lang="en-US" b="1" u="sng" dirty="0" smtClean="0"/>
          </a:p>
        </p:txBody>
      </p:sp>
    </p:spTree>
    <p:extLst>
      <p:ext uri="{BB962C8B-B14F-4D97-AF65-F5344CB8AC3E}">
        <p14:creationId xmlns:p14="http://schemas.microsoft.com/office/powerpoint/2010/main" val="2668984008"/>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Freeform 2"/>
          <p:cNvSpPr>
            <a:spLocks/>
          </p:cNvSpPr>
          <p:nvPr/>
        </p:nvSpPr>
        <p:spPr bwMode="ltGray">
          <a:xfrm>
            <a:off x="7010400" y="762000"/>
            <a:ext cx="2166938" cy="5943600"/>
          </a:xfrm>
          <a:custGeom>
            <a:avLst/>
            <a:gdLst/>
            <a:ahLst/>
            <a:cxnLst>
              <a:cxn ang="0">
                <a:pos x="317" y="3169"/>
              </a:cxn>
              <a:cxn ang="0">
                <a:pos x="0" y="0"/>
              </a:cxn>
              <a:cxn ang="0">
                <a:pos x="821" y="0"/>
              </a:cxn>
              <a:cxn ang="0">
                <a:pos x="833" y="2859"/>
              </a:cxn>
              <a:cxn ang="0">
                <a:pos x="317" y="3169"/>
              </a:cxn>
            </a:cxnLst>
            <a:rect l="0" t="0" r="r" b="b"/>
            <a:pathLst>
              <a:path w="837" h="3169">
                <a:moveTo>
                  <a:pt x="317" y="3169"/>
                </a:moveTo>
                <a:cubicBezTo>
                  <a:pt x="266" y="2722"/>
                  <a:pt x="83" y="673"/>
                  <a:pt x="0" y="0"/>
                </a:cubicBezTo>
                <a:cubicBezTo>
                  <a:pt x="170" y="0"/>
                  <a:pt x="425" y="0"/>
                  <a:pt x="821" y="0"/>
                </a:cubicBezTo>
                <a:cubicBezTo>
                  <a:pt x="821" y="0"/>
                  <a:pt x="837" y="911"/>
                  <a:pt x="833" y="2859"/>
                </a:cubicBezTo>
                <a:cubicBezTo>
                  <a:pt x="661" y="2971"/>
                  <a:pt x="524" y="3057"/>
                  <a:pt x="317" y="3169"/>
                </a:cubicBezTo>
                <a:close/>
              </a:path>
            </a:pathLst>
          </a:custGeom>
          <a:gradFill rotWithShape="1">
            <a:gsLst>
              <a:gs pos="0">
                <a:schemeClr val="bg1"/>
              </a:gs>
              <a:gs pos="100000">
                <a:schemeClr val="bg1">
                  <a:gamma/>
                  <a:shade val="70196"/>
                  <a:invGamma/>
                </a:schemeClr>
              </a:gs>
            </a:gsLst>
            <a:lin ang="5400000" scaled="1"/>
          </a:gradFill>
          <a:ln w="9525">
            <a:noFill/>
            <a:round/>
            <a:headEnd/>
            <a:tailEnd/>
          </a:ln>
          <a:effectLst/>
        </p:spPr>
        <p:txBody>
          <a:bodyPr/>
          <a:lstStyle/>
          <a:p>
            <a:pPr eaLnBrk="0" hangingPunct="0">
              <a:defRPr/>
            </a:pPr>
            <a:endParaRPr lang="en-US" b="1">
              <a:latin typeface="Times" charset="0"/>
              <a:ea typeface="ＭＳ Ｐゴシック" pitchFamily="-111" charset="-128"/>
            </a:endParaRPr>
          </a:p>
        </p:txBody>
      </p:sp>
      <p:sp>
        <p:nvSpPr>
          <p:cNvPr id="67587" name="Rectangle 3"/>
          <p:cNvSpPr>
            <a:spLocks noChangeArrowheads="1"/>
          </p:cNvSpPr>
          <p:nvPr/>
        </p:nvSpPr>
        <p:spPr bwMode="auto">
          <a:xfrm>
            <a:off x="76200" y="62484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a:ea typeface="MS PGothic" pitchFamily="34" charset="-128"/>
            </a:endParaRPr>
          </a:p>
        </p:txBody>
      </p:sp>
      <p:sp>
        <p:nvSpPr>
          <p:cNvPr id="67588" name="Rectangle 4"/>
          <p:cNvSpPr>
            <a:spLocks noChangeArrowheads="1"/>
          </p:cNvSpPr>
          <p:nvPr/>
        </p:nvSpPr>
        <p:spPr bwMode="auto">
          <a:xfrm>
            <a:off x="3124200" y="624840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sz="1400">
              <a:ea typeface="MS PGothic" pitchFamily="34" charset="-128"/>
            </a:endParaRPr>
          </a:p>
        </p:txBody>
      </p:sp>
      <p:grpSp>
        <p:nvGrpSpPr>
          <p:cNvPr id="67589" name="Group 6"/>
          <p:cNvGrpSpPr>
            <a:grpSpLocks/>
          </p:cNvGrpSpPr>
          <p:nvPr/>
        </p:nvGrpSpPr>
        <p:grpSpPr bwMode="auto">
          <a:xfrm>
            <a:off x="0" y="-152400"/>
            <a:ext cx="9296400" cy="3608388"/>
            <a:chOff x="0" y="-48"/>
            <a:chExt cx="5777" cy="2177"/>
          </a:xfrm>
        </p:grpSpPr>
        <p:sp>
          <p:nvSpPr>
            <p:cNvPr id="67595" name="Freeform 7"/>
            <p:cNvSpPr>
              <a:spLocks/>
            </p:cNvSpPr>
            <p:nvPr/>
          </p:nvSpPr>
          <p:spPr bwMode="ltGray">
            <a:xfrm>
              <a:off x="0" y="-48"/>
              <a:ext cx="5777" cy="2177"/>
            </a:xfrm>
            <a:custGeom>
              <a:avLst/>
              <a:gdLst>
                <a:gd name="T0" fmla="*/ 0 w 5777"/>
                <a:gd name="T1" fmla="*/ 147122 h 1332"/>
                <a:gd name="T2" fmla="*/ 782 w 5777"/>
                <a:gd name="T3" fmla="*/ 82087 h 1332"/>
                <a:gd name="T4" fmla="*/ 1599 w 5777"/>
                <a:gd name="T5" fmla="*/ 44081 h 1332"/>
                <a:gd name="T6" fmla="*/ 3018 w 5777"/>
                <a:gd name="T7" fmla="*/ 40020 h 1332"/>
                <a:gd name="T8" fmla="*/ 4161 w 5777"/>
                <a:gd name="T9" fmla="*/ 101163 h 1332"/>
                <a:gd name="T10" fmla="*/ 4978 w 5777"/>
                <a:gd name="T11" fmla="*/ 179674 h 1332"/>
                <a:gd name="T12" fmla="*/ 5777 w 5777"/>
                <a:gd name="T13" fmla="*/ 296061 h 1332"/>
                <a:gd name="T14" fmla="*/ 5769 w 5777"/>
                <a:gd name="T15" fmla="*/ 0 h 1332"/>
                <a:gd name="T16" fmla="*/ 0 w 5777"/>
                <a:gd name="T17" fmla="*/ 2100 h 1332"/>
                <a:gd name="T18" fmla="*/ 0 w 5777"/>
                <a:gd name="T19" fmla="*/ 147122 h 13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77"/>
                <a:gd name="T31" fmla="*/ 0 h 1332"/>
                <a:gd name="T32" fmla="*/ 5777 w 5777"/>
                <a:gd name="T33" fmla="*/ 1332 h 13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77" h="1332">
                  <a:moveTo>
                    <a:pt x="0" y="662"/>
                  </a:moveTo>
                  <a:cubicBezTo>
                    <a:pt x="189" y="567"/>
                    <a:pt x="503" y="448"/>
                    <a:pt x="782" y="369"/>
                  </a:cubicBezTo>
                  <a:cubicBezTo>
                    <a:pt x="1061" y="290"/>
                    <a:pt x="1306" y="232"/>
                    <a:pt x="1599" y="198"/>
                  </a:cubicBezTo>
                  <a:cubicBezTo>
                    <a:pt x="1892" y="164"/>
                    <a:pt x="2536" y="119"/>
                    <a:pt x="3018" y="180"/>
                  </a:cubicBezTo>
                  <a:cubicBezTo>
                    <a:pt x="3500" y="241"/>
                    <a:pt x="3896" y="363"/>
                    <a:pt x="4161" y="455"/>
                  </a:cubicBezTo>
                  <a:cubicBezTo>
                    <a:pt x="4426" y="547"/>
                    <a:pt x="4710" y="673"/>
                    <a:pt x="4978" y="808"/>
                  </a:cubicBezTo>
                  <a:cubicBezTo>
                    <a:pt x="5246" y="943"/>
                    <a:pt x="5571" y="1143"/>
                    <a:pt x="5777" y="1332"/>
                  </a:cubicBezTo>
                  <a:cubicBezTo>
                    <a:pt x="5777" y="929"/>
                    <a:pt x="5769" y="568"/>
                    <a:pt x="5769" y="0"/>
                  </a:cubicBezTo>
                  <a:cubicBezTo>
                    <a:pt x="4832" y="0"/>
                    <a:pt x="954" y="9"/>
                    <a:pt x="0" y="9"/>
                  </a:cubicBezTo>
                  <a:cubicBezTo>
                    <a:pt x="0" y="190"/>
                    <a:pt x="0" y="481"/>
                    <a:pt x="0" y="662"/>
                  </a:cubicBezTo>
                  <a:close/>
                </a:path>
              </a:pathLst>
            </a:custGeom>
            <a:solidFill>
              <a:srgbClr val="CC0033"/>
            </a:solidFill>
            <a:ln>
              <a:noFill/>
            </a:ln>
            <a:extLst>
              <a:ext uri="{91240B29-F687-4F45-9708-019B960494DF}">
                <a14:hiddenLine xmlns:a14="http://schemas.microsoft.com/office/drawing/2010/main" w="38100">
                  <a:solidFill>
                    <a:srgbClr val="000000"/>
                  </a:solidFill>
                  <a:round/>
                  <a:headEnd/>
                  <a:tailEnd/>
                </a14:hiddenLine>
              </a:ext>
            </a:extLst>
          </p:spPr>
          <p:txBody>
            <a:bodyPr/>
            <a:lstStyle/>
            <a:p>
              <a:endParaRPr lang="en-US"/>
            </a:p>
          </p:txBody>
        </p:sp>
        <p:pic>
          <p:nvPicPr>
            <p:cNvPr id="6759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4" y="48"/>
              <a:ext cx="1872"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7590" name="Text Box 9"/>
          <p:cNvSpPr txBox="1">
            <a:spLocks noChangeArrowheads="1"/>
          </p:cNvSpPr>
          <p:nvPr/>
        </p:nvSpPr>
        <p:spPr bwMode="auto">
          <a:xfrm>
            <a:off x="4648200" y="53340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endParaRPr lang="en-US" sz="2400">
              <a:latin typeface="Times" pitchFamily="18" charset="0"/>
              <a:ea typeface="MS PGothic" pitchFamily="34" charset="-128"/>
            </a:endParaRPr>
          </a:p>
        </p:txBody>
      </p:sp>
      <p:sp>
        <p:nvSpPr>
          <p:cNvPr id="67591" name="Rectangle 10"/>
          <p:cNvSpPr>
            <a:spLocks noGrp="1" noChangeArrowheads="1"/>
          </p:cNvSpPr>
          <p:nvPr>
            <p:ph type="body" idx="4294967295"/>
          </p:nvPr>
        </p:nvSpPr>
        <p:spPr>
          <a:xfrm>
            <a:off x="457200" y="1676400"/>
            <a:ext cx="6934200" cy="5181600"/>
          </a:xfrm>
          <a:noFill/>
        </p:spPr>
        <p:txBody>
          <a:bodyPr/>
          <a:lstStyle/>
          <a:p>
            <a:pPr>
              <a:buFontTx/>
              <a:buNone/>
            </a:pPr>
            <a:endParaRPr lang="en-US" smtClean="0"/>
          </a:p>
          <a:p>
            <a:pPr lvl="1"/>
            <a:endParaRPr lang="en-US" sz="3200" smtClean="0"/>
          </a:p>
          <a:p>
            <a:pPr lvl="1"/>
            <a:endParaRPr lang="en-US" sz="3200" smtClean="0"/>
          </a:p>
          <a:p>
            <a:pPr lvl="1"/>
            <a:endParaRPr lang="en-US" smtClean="0"/>
          </a:p>
        </p:txBody>
      </p:sp>
      <p:sp>
        <p:nvSpPr>
          <p:cNvPr id="67592" name="Rectangle 11"/>
          <p:cNvSpPr>
            <a:spLocks noGrp="1" noChangeArrowheads="1"/>
          </p:cNvSpPr>
          <p:nvPr>
            <p:ph type="title" idx="4294967295"/>
          </p:nvPr>
        </p:nvSpPr>
        <p:spPr>
          <a:xfrm>
            <a:off x="0" y="685800"/>
            <a:ext cx="7772400" cy="1143000"/>
          </a:xfrm>
          <a:noFill/>
        </p:spPr>
        <p:txBody>
          <a:bodyPr/>
          <a:lstStyle/>
          <a:p>
            <a:r>
              <a:rPr lang="en-US" sz="5400" i="1" u="sng" smtClean="0"/>
              <a:t>Roll of the Dice</a:t>
            </a:r>
            <a:endParaRPr lang="en-US" smtClean="0"/>
          </a:p>
        </p:txBody>
      </p:sp>
      <p:sp>
        <p:nvSpPr>
          <p:cNvPr id="67593" name="Rectangle 12"/>
          <p:cNvSpPr>
            <a:spLocks noChangeArrowheads="1"/>
          </p:cNvSpPr>
          <p:nvPr/>
        </p:nvSpPr>
        <p:spPr bwMode="auto">
          <a:xfrm>
            <a:off x="1014413" y="18700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endParaRPr lang="en-US" b="1">
              <a:latin typeface="Times" pitchFamily="18" charset="0"/>
              <a:ea typeface="MS PGothic" pitchFamily="34" charset="-128"/>
            </a:endParaRPr>
          </a:p>
        </p:txBody>
      </p:sp>
      <p:sp>
        <p:nvSpPr>
          <p:cNvPr id="67594" name="Text Box 14"/>
          <p:cNvSpPr txBox="1">
            <a:spLocks noChangeArrowheads="1"/>
          </p:cNvSpPr>
          <p:nvPr/>
        </p:nvSpPr>
        <p:spPr bwMode="auto">
          <a:xfrm>
            <a:off x="1447800" y="1676400"/>
            <a:ext cx="6781800"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buFontTx/>
              <a:buAutoNum type="arabicPeriod"/>
            </a:pPr>
            <a:r>
              <a:rPr lang="en-US" sz="3600" b="1" dirty="0" smtClean="0">
                <a:latin typeface="+mn-lt"/>
                <a:ea typeface="MS PGothic" pitchFamily="34" charset="-128"/>
              </a:rPr>
              <a:t>A connection I made…</a:t>
            </a:r>
          </a:p>
          <a:p>
            <a:pPr>
              <a:spcBef>
                <a:spcPct val="50000"/>
              </a:spcBef>
              <a:buFontTx/>
              <a:buAutoNum type="arabicPeriod"/>
            </a:pPr>
            <a:r>
              <a:rPr lang="en-US" sz="3600" b="1" dirty="0" smtClean="0">
                <a:latin typeface="+mn-lt"/>
                <a:ea typeface="MS PGothic" pitchFamily="34" charset="-128"/>
              </a:rPr>
              <a:t>Something </a:t>
            </a:r>
            <a:r>
              <a:rPr lang="en-US" sz="3600" b="1" dirty="0">
                <a:latin typeface="+mn-lt"/>
                <a:ea typeface="MS PGothic" pitchFamily="34" charset="-128"/>
              </a:rPr>
              <a:t>I’ll use...</a:t>
            </a:r>
          </a:p>
          <a:p>
            <a:pPr>
              <a:spcBef>
                <a:spcPct val="50000"/>
              </a:spcBef>
              <a:buFontTx/>
              <a:buAutoNum type="arabicPeriod"/>
            </a:pPr>
            <a:r>
              <a:rPr lang="en-US" sz="3600" b="1" dirty="0">
                <a:latin typeface="+mn-lt"/>
                <a:ea typeface="MS PGothic" pitchFamily="34" charset="-128"/>
              </a:rPr>
              <a:t>I understand…</a:t>
            </a:r>
          </a:p>
          <a:p>
            <a:pPr>
              <a:spcBef>
                <a:spcPct val="50000"/>
              </a:spcBef>
              <a:buFontTx/>
              <a:buAutoNum type="arabicPeriod"/>
            </a:pPr>
            <a:r>
              <a:rPr lang="en-US" sz="3600" b="1" dirty="0" smtClean="0">
                <a:latin typeface="+mn-lt"/>
                <a:ea typeface="MS PGothic" pitchFamily="34" charset="-128"/>
              </a:rPr>
              <a:t>I’d like to know…</a:t>
            </a:r>
          </a:p>
          <a:p>
            <a:pPr>
              <a:spcBef>
                <a:spcPct val="50000"/>
              </a:spcBef>
              <a:buFontTx/>
              <a:buAutoNum type="arabicPeriod"/>
            </a:pPr>
            <a:r>
              <a:rPr lang="en-US" sz="3600" b="1" dirty="0" smtClean="0">
                <a:latin typeface="+mn-lt"/>
                <a:ea typeface="MS PGothic" pitchFamily="34" charset="-128"/>
              </a:rPr>
              <a:t>I’m </a:t>
            </a:r>
            <a:r>
              <a:rPr lang="en-US" sz="3600" b="1" dirty="0">
                <a:latin typeface="+mn-lt"/>
                <a:ea typeface="MS PGothic" pitchFamily="34" charset="-128"/>
              </a:rPr>
              <a:t>excited about…</a:t>
            </a:r>
          </a:p>
          <a:p>
            <a:pPr>
              <a:spcBef>
                <a:spcPct val="50000"/>
              </a:spcBef>
              <a:buFontTx/>
              <a:buAutoNum type="arabicPeriod"/>
            </a:pPr>
            <a:r>
              <a:rPr lang="en-US" sz="3600" b="1" dirty="0">
                <a:latin typeface="+mn-lt"/>
                <a:ea typeface="MS PGothic" pitchFamily="34" charset="-128"/>
              </a:rPr>
              <a:t>I have enjoyed…</a:t>
            </a:r>
            <a:r>
              <a:rPr lang="en-US" sz="2800" b="1" dirty="0">
                <a:latin typeface="+mn-lt"/>
                <a:ea typeface="MS PGothic" pitchFamily="34" charset="-128"/>
              </a:rPr>
              <a:t> </a:t>
            </a:r>
            <a:endParaRPr lang="en-US" sz="2400" b="1" dirty="0">
              <a:latin typeface="+mn-lt"/>
              <a:ea typeface="MS PGothic" pitchFamily="34" charset="-128"/>
            </a:endParaRPr>
          </a:p>
        </p:txBody>
      </p:sp>
    </p:spTree>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a:xfrm>
            <a:off x="0" y="525959"/>
            <a:ext cx="5470525" cy="769441"/>
          </a:xfrm>
          <a:noFill/>
        </p:spPr>
        <p:txBody>
          <a:bodyPr anchor="b">
            <a:spAutoFit/>
          </a:bodyPr>
          <a:lstStyle/>
          <a:p>
            <a:r>
              <a:rPr lang="en-US" b="1" dirty="0" smtClean="0"/>
              <a:t>Talking Object</a:t>
            </a:r>
          </a:p>
        </p:txBody>
      </p:sp>
      <p:grpSp>
        <p:nvGrpSpPr>
          <p:cNvPr id="70659" name="Group 3"/>
          <p:cNvGrpSpPr>
            <a:grpSpLocks/>
          </p:cNvGrpSpPr>
          <p:nvPr/>
        </p:nvGrpSpPr>
        <p:grpSpPr bwMode="auto">
          <a:xfrm>
            <a:off x="-573088" y="-731838"/>
            <a:ext cx="9793288" cy="7437438"/>
            <a:chOff x="-361" y="-461"/>
            <a:chExt cx="6169" cy="4685"/>
          </a:xfrm>
        </p:grpSpPr>
        <p:sp>
          <p:nvSpPr>
            <p:cNvPr id="70661" name="Oval 4"/>
            <p:cNvSpPr>
              <a:spLocks noChangeArrowheads="1"/>
            </p:cNvSpPr>
            <p:nvPr/>
          </p:nvSpPr>
          <p:spPr bwMode="ltGray">
            <a:xfrm>
              <a:off x="-361" y="-461"/>
              <a:ext cx="1824" cy="1824"/>
            </a:xfrm>
            <a:prstGeom prst="ellipse">
              <a:avLst/>
            </a:prstGeom>
            <a:noFill/>
            <a:ln w="28575">
              <a:solidFill>
                <a:srgbClr val="FFA7BC"/>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endParaRPr>
            </a:p>
          </p:txBody>
        </p:sp>
        <p:grpSp>
          <p:nvGrpSpPr>
            <p:cNvPr id="70662" name="Group 5"/>
            <p:cNvGrpSpPr>
              <a:grpSpLocks/>
            </p:cNvGrpSpPr>
            <p:nvPr/>
          </p:nvGrpSpPr>
          <p:grpSpPr bwMode="auto">
            <a:xfrm>
              <a:off x="3424" y="-16"/>
              <a:ext cx="2368" cy="4240"/>
              <a:chOff x="3424" y="-16"/>
              <a:chExt cx="2368" cy="4240"/>
            </a:xfrm>
          </p:grpSpPr>
          <p:sp>
            <p:nvSpPr>
              <p:cNvPr id="70664" name="Freeform 6"/>
              <p:cNvSpPr>
                <a:spLocks/>
              </p:cNvSpPr>
              <p:nvPr/>
            </p:nvSpPr>
            <p:spPr bwMode="ltGray">
              <a:xfrm>
                <a:off x="3424" y="-16"/>
                <a:ext cx="2368" cy="4240"/>
              </a:xfrm>
              <a:custGeom>
                <a:avLst/>
                <a:gdLst>
                  <a:gd name="T0" fmla="*/ 689 w 2368"/>
                  <a:gd name="T1" fmla="*/ 4240 h 4240"/>
                  <a:gd name="T2" fmla="*/ 0 w 2368"/>
                  <a:gd name="T3" fmla="*/ 0 h 4240"/>
                  <a:gd name="T4" fmla="*/ 2360 w 2368"/>
                  <a:gd name="T5" fmla="*/ 0 h 4240"/>
                  <a:gd name="T6" fmla="*/ 2368 w 2368"/>
                  <a:gd name="T7" fmla="*/ 3652 h 4240"/>
                  <a:gd name="T8" fmla="*/ 689 w 2368"/>
                  <a:gd name="T9" fmla="*/ 4240 h 4240"/>
                  <a:gd name="T10" fmla="*/ 0 60000 65536"/>
                  <a:gd name="T11" fmla="*/ 0 60000 65536"/>
                  <a:gd name="T12" fmla="*/ 0 60000 65536"/>
                  <a:gd name="T13" fmla="*/ 0 60000 65536"/>
                  <a:gd name="T14" fmla="*/ 0 60000 65536"/>
                  <a:gd name="T15" fmla="*/ 0 w 2368"/>
                  <a:gd name="T16" fmla="*/ 0 h 4240"/>
                  <a:gd name="T17" fmla="*/ 2368 w 2368"/>
                  <a:gd name="T18" fmla="*/ 4240 h 4240"/>
                </a:gdLst>
                <a:ahLst/>
                <a:cxnLst>
                  <a:cxn ang="T10">
                    <a:pos x="T0" y="T1"/>
                  </a:cxn>
                  <a:cxn ang="T11">
                    <a:pos x="T2" y="T3"/>
                  </a:cxn>
                  <a:cxn ang="T12">
                    <a:pos x="T4" y="T5"/>
                  </a:cxn>
                  <a:cxn ang="T13">
                    <a:pos x="T6" y="T7"/>
                  </a:cxn>
                  <a:cxn ang="T14">
                    <a:pos x="T8" y="T9"/>
                  </a:cxn>
                </a:cxnLst>
                <a:rect l="T15" t="T16" r="T17" b="T18"/>
                <a:pathLst>
                  <a:path w="2368" h="4240">
                    <a:moveTo>
                      <a:pt x="689" y="4240"/>
                    </a:moveTo>
                    <a:cubicBezTo>
                      <a:pt x="572" y="3564"/>
                      <a:pt x="116" y="704"/>
                      <a:pt x="0" y="0"/>
                    </a:cubicBezTo>
                    <a:cubicBezTo>
                      <a:pt x="516" y="0"/>
                      <a:pt x="1918" y="0"/>
                      <a:pt x="2360" y="0"/>
                    </a:cubicBezTo>
                    <a:cubicBezTo>
                      <a:pt x="2360" y="1164"/>
                      <a:pt x="2368" y="3368"/>
                      <a:pt x="2368" y="3652"/>
                    </a:cubicBezTo>
                    <a:cubicBezTo>
                      <a:pt x="1545" y="3937"/>
                      <a:pt x="689" y="4240"/>
                      <a:pt x="689" y="4240"/>
                    </a:cubicBezTo>
                    <a:close/>
                  </a:path>
                </a:pathLst>
              </a:custGeom>
              <a:solidFill>
                <a:srgbClr val="CC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000000"/>
                  </a:solidFill>
                </a:endParaRPr>
              </a:p>
            </p:txBody>
          </p:sp>
          <p:pic>
            <p:nvPicPr>
              <p:cNvPr id="7066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7" y="166"/>
                <a:ext cx="2019"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663" name="Line 8"/>
            <p:cNvSpPr>
              <a:spLocks noChangeShapeType="1"/>
            </p:cNvSpPr>
            <p:nvPr/>
          </p:nvSpPr>
          <p:spPr bwMode="ltGray">
            <a:xfrm>
              <a:off x="277" y="912"/>
              <a:ext cx="5531"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sp>
        <p:nvSpPr>
          <p:cNvPr id="70660" name="Rectangle 9"/>
          <p:cNvSpPr>
            <a:spLocks noGrp="1" noChangeArrowheads="1"/>
          </p:cNvSpPr>
          <p:nvPr>
            <p:ph type="subTitle" idx="1"/>
          </p:nvPr>
        </p:nvSpPr>
        <p:spPr>
          <a:xfrm>
            <a:off x="439737" y="2506025"/>
            <a:ext cx="7924800" cy="2357568"/>
          </a:xfrm>
          <a:noFill/>
        </p:spPr>
        <p:txBody>
          <a:bodyPr>
            <a:spAutoFit/>
          </a:bodyPr>
          <a:lstStyle/>
          <a:p>
            <a:pPr marL="609600" indent="-609600">
              <a:buFontTx/>
              <a:buNone/>
            </a:pPr>
            <a:r>
              <a:rPr lang="en-US" b="1" u="sng" dirty="0" smtClean="0"/>
              <a:t>Activity Directions:</a:t>
            </a:r>
          </a:p>
          <a:p>
            <a:pPr marL="609600" indent="-609600">
              <a:buFontTx/>
              <a:buNone/>
            </a:pPr>
            <a:r>
              <a:rPr lang="en-US" dirty="0" smtClean="0"/>
              <a:t>Use the object as the device                    </a:t>
            </a:r>
          </a:p>
          <a:p>
            <a:pPr marL="609600" indent="-609600">
              <a:buFontTx/>
              <a:buNone/>
            </a:pPr>
            <a:r>
              <a:rPr lang="en-US" dirty="0" smtClean="0"/>
              <a:t>to let every one know                                </a:t>
            </a:r>
          </a:p>
          <a:p>
            <a:pPr marL="609600" indent="-609600">
              <a:buFontTx/>
              <a:buNone/>
            </a:pPr>
            <a:r>
              <a:rPr lang="en-US" dirty="0" smtClean="0"/>
              <a:t>whose turn it is to talk!</a:t>
            </a:r>
          </a:p>
        </p:txBody>
      </p:sp>
    </p:spTree>
    <p:extLst>
      <p:ext uri="{BB962C8B-B14F-4D97-AF65-F5344CB8AC3E}">
        <p14:creationId xmlns:p14="http://schemas.microsoft.com/office/powerpoint/2010/main" val="3216783868"/>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730" name="Group 2"/>
          <p:cNvGrpSpPr>
            <a:grpSpLocks/>
          </p:cNvGrpSpPr>
          <p:nvPr/>
        </p:nvGrpSpPr>
        <p:grpSpPr bwMode="auto">
          <a:xfrm>
            <a:off x="-14288" y="-4763"/>
            <a:ext cx="9158288" cy="1162051"/>
            <a:chOff x="-9" y="-3"/>
            <a:chExt cx="5769" cy="732"/>
          </a:xfrm>
        </p:grpSpPr>
        <p:sp>
          <p:nvSpPr>
            <p:cNvPr id="73734" name="Freeform 3"/>
            <p:cNvSpPr>
              <a:spLocks/>
            </p:cNvSpPr>
            <p:nvPr/>
          </p:nvSpPr>
          <p:spPr bwMode="ltGray">
            <a:xfrm>
              <a:off x="-9" y="-3"/>
              <a:ext cx="5769" cy="732"/>
            </a:xfrm>
            <a:custGeom>
              <a:avLst/>
              <a:gdLst>
                <a:gd name="T0" fmla="*/ 2 w 5769"/>
                <a:gd name="T1" fmla="*/ 0 h 675"/>
                <a:gd name="T2" fmla="*/ 0 w 5769"/>
                <a:gd name="T3" fmla="*/ 2102 h 675"/>
                <a:gd name="T4" fmla="*/ 5769 w 5769"/>
                <a:gd name="T5" fmla="*/ 964 h 675"/>
                <a:gd name="T6" fmla="*/ 5769 w 5769"/>
                <a:gd name="T7" fmla="*/ 1 h 675"/>
                <a:gd name="T8" fmla="*/ 2 w 5769"/>
                <a:gd name="T9" fmla="*/ 0 h 675"/>
                <a:gd name="T10" fmla="*/ 0 60000 65536"/>
                <a:gd name="T11" fmla="*/ 0 60000 65536"/>
                <a:gd name="T12" fmla="*/ 0 60000 65536"/>
                <a:gd name="T13" fmla="*/ 0 60000 65536"/>
                <a:gd name="T14" fmla="*/ 0 60000 65536"/>
                <a:gd name="T15" fmla="*/ 0 w 5769"/>
                <a:gd name="T16" fmla="*/ 0 h 675"/>
                <a:gd name="T17" fmla="*/ 5769 w 5769"/>
                <a:gd name="T18" fmla="*/ 675 h 675"/>
              </a:gdLst>
              <a:ahLst/>
              <a:cxnLst>
                <a:cxn ang="T10">
                  <a:pos x="T0" y="T1"/>
                </a:cxn>
                <a:cxn ang="T11">
                  <a:pos x="T2" y="T3"/>
                </a:cxn>
                <a:cxn ang="T12">
                  <a:pos x="T4" y="T5"/>
                </a:cxn>
                <a:cxn ang="T13">
                  <a:pos x="T6" y="T7"/>
                </a:cxn>
                <a:cxn ang="T14">
                  <a:pos x="T8" y="T9"/>
                </a:cxn>
              </a:cxnLst>
              <a:rect l="T15" t="T16" r="T17" b="T18"/>
              <a:pathLst>
                <a:path w="5769" h="675">
                  <a:moveTo>
                    <a:pt x="2" y="0"/>
                  </a:moveTo>
                  <a:lnTo>
                    <a:pt x="0" y="675"/>
                  </a:lnTo>
                  <a:lnTo>
                    <a:pt x="5769" y="311"/>
                  </a:lnTo>
                  <a:lnTo>
                    <a:pt x="5769" y="1"/>
                  </a:lnTo>
                  <a:lnTo>
                    <a:pt x="2" y="0"/>
                  </a:lnTo>
                  <a:close/>
                </a:path>
              </a:pathLst>
            </a:custGeom>
            <a:solidFill>
              <a:srgbClr val="CC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735" name="Oval 4"/>
            <p:cNvSpPr>
              <a:spLocks noChangeArrowheads="1"/>
            </p:cNvSpPr>
            <p:nvPr/>
          </p:nvSpPr>
          <p:spPr bwMode="ltGray">
            <a:xfrm rot="-234543">
              <a:off x="4367" y="245"/>
              <a:ext cx="344" cy="344"/>
            </a:xfrm>
            <a:prstGeom prst="ellipse">
              <a:avLst/>
            </a:prstGeom>
            <a:solidFill>
              <a:schemeClr val="folHlink"/>
            </a:solidFill>
            <a:ln w="28575">
              <a:solidFill>
                <a:srgbClr val="B2B2B2"/>
              </a:solidFill>
              <a:round/>
              <a:headEnd/>
              <a:tailEnd/>
            </a:ln>
          </p:spPr>
          <p:txBody>
            <a:bodyPr wrap="none" anchor="ctr"/>
            <a:lstStyle/>
            <a:p>
              <a:endParaRPr lang="en-US"/>
            </a:p>
          </p:txBody>
        </p:sp>
        <p:sp>
          <p:nvSpPr>
            <p:cNvPr id="73736" name="Oval 5"/>
            <p:cNvSpPr>
              <a:spLocks noChangeArrowheads="1"/>
            </p:cNvSpPr>
            <p:nvPr/>
          </p:nvSpPr>
          <p:spPr bwMode="ltGray">
            <a:xfrm rot="-234543">
              <a:off x="4813" y="215"/>
              <a:ext cx="344" cy="344"/>
            </a:xfrm>
            <a:prstGeom prst="ellipse">
              <a:avLst/>
            </a:prstGeom>
            <a:solidFill>
              <a:schemeClr val="accent2"/>
            </a:solidFill>
            <a:ln w="28575">
              <a:solidFill>
                <a:srgbClr val="B2B2B2"/>
              </a:solidFill>
              <a:round/>
              <a:headEnd/>
              <a:tailEnd/>
            </a:ln>
          </p:spPr>
          <p:txBody>
            <a:bodyPr wrap="none" anchor="ctr"/>
            <a:lstStyle/>
            <a:p>
              <a:endParaRPr lang="en-US"/>
            </a:p>
          </p:txBody>
        </p:sp>
        <p:sp>
          <p:nvSpPr>
            <p:cNvPr id="73737" name="Oval 6"/>
            <p:cNvSpPr>
              <a:spLocks noChangeArrowheads="1"/>
            </p:cNvSpPr>
            <p:nvPr/>
          </p:nvSpPr>
          <p:spPr bwMode="ltGray">
            <a:xfrm rot="-234543">
              <a:off x="5259" y="184"/>
              <a:ext cx="344" cy="344"/>
            </a:xfrm>
            <a:prstGeom prst="ellipse">
              <a:avLst/>
            </a:prstGeom>
            <a:solidFill>
              <a:schemeClr val="hlink"/>
            </a:solidFill>
            <a:ln w="28575">
              <a:solidFill>
                <a:srgbClr val="B2B2B2"/>
              </a:solidFill>
              <a:round/>
              <a:headEnd/>
              <a:tailEnd/>
            </a:ln>
          </p:spPr>
          <p:txBody>
            <a:bodyPr wrap="none" anchor="ctr"/>
            <a:lstStyle/>
            <a:p>
              <a:endParaRPr lang="en-US"/>
            </a:p>
          </p:txBody>
        </p:sp>
        <p:pic>
          <p:nvPicPr>
            <p:cNvPr id="7373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 y="26"/>
              <a:ext cx="2064" cy="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3731" name="Rectangle 8"/>
          <p:cNvSpPr>
            <a:spLocks noChangeArrowheads="1"/>
          </p:cNvSpPr>
          <p:nvPr/>
        </p:nvSpPr>
        <p:spPr bwMode="auto">
          <a:xfrm>
            <a:off x="914400" y="936625"/>
            <a:ext cx="7162800"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a:spcBef>
                <a:spcPct val="20000"/>
              </a:spcBef>
            </a:pPr>
            <a:r>
              <a:rPr lang="en-US" sz="7200" b="1" i="1">
                <a:latin typeface="Papyrus" pitchFamily="66" charset="0"/>
              </a:rPr>
              <a:t>Freedom Writers</a:t>
            </a:r>
          </a:p>
        </p:txBody>
      </p:sp>
      <p:sp>
        <p:nvSpPr>
          <p:cNvPr id="73732" name="Text Box 9"/>
          <p:cNvSpPr txBox="1">
            <a:spLocks noChangeArrowheads="1"/>
          </p:cNvSpPr>
          <p:nvPr/>
        </p:nvSpPr>
        <p:spPr bwMode="auto">
          <a:xfrm>
            <a:off x="3124200" y="3228975"/>
            <a:ext cx="6019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3600"/>
              <a:t>        </a:t>
            </a:r>
            <a:endParaRPr lang="en-US" sz="6000"/>
          </a:p>
        </p:txBody>
      </p:sp>
      <p:pic>
        <p:nvPicPr>
          <p:cNvPr id="73733"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133600"/>
            <a:ext cx="3335338"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5"/>
          <p:cNvSpPr txBox="1">
            <a:spLocks noChangeArrowheads="1"/>
          </p:cNvSpPr>
          <p:nvPr/>
        </p:nvSpPr>
        <p:spPr bwMode="auto">
          <a:xfrm>
            <a:off x="7462838" y="6245225"/>
            <a:ext cx="3127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fld id="{B61A6C4F-0CA1-41E0-AD00-54F556E9CE8E}" type="slidenum">
              <a:rPr lang="en-US" sz="1400">
                <a:cs typeface="Arial" pitchFamily="34" charset="0"/>
              </a:rPr>
              <a:pPr algn="ctr" eaLnBrk="1" hangingPunct="1"/>
              <a:t>81</a:t>
            </a:fld>
            <a:endParaRPr lang="en-US" sz="1400">
              <a:cs typeface="Arial" pitchFamily="34" charset="0"/>
            </a:endParaRPr>
          </a:p>
        </p:txBody>
      </p:sp>
      <p:sp>
        <p:nvSpPr>
          <p:cNvPr id="74755" name="Rectangle 6"/>
          <p:cNvSpPr>
            <a:spLocks/>
          </p:cNvSpPr>
          <p:nvPr/>
        </p:nvSpPr>
        <p:spPr bwMode="auto">
          <a:xfrm>
            <a:off x="152400" y="4876800"/>
            <a:ext cx="82423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p>
            <a:pPr marL="496888" indent="-457200">
              <a:spcBef>
                <a:spcPts val="1950"/>
              </a:spcBef>
            </a:pPr>
            <a:r>
              <a:rPr lang="en-US" sz="3200">
                <a:latin typeface="Tahoma Bold" charset="0"/>
                <a:cs typeface="Tahoma Bold" charset="0"/>
                <a:sym typeface="Tahoma Bold" charset="0"/>
              </a:rPr>
              <a:t>Affirmation- Something you appreciate</a:t>
            </a:r>
          </a:p>
          <a:p>
            <a:pPr marL="496888" indent="-457200">
              <a:spcBef>
                <a:spcPts val="1950"/>
              </a:spcBef>
            </a:pPr>
            <a:r>
              <a:rPr lang="en-US" sz="3200">
                <a:latin typeface="Tahoma Bold" charset="0"/>
                <a:cs typeface="Tahoma Bold" charset="0"/>
                <a:sym typeface="Tahoma Bold" charset="0"/>
              </a:rPr>
              <a:t>Reflection- Something you learned</a:t>
            </a:r>
          </a:p>
          <a:p>
            <a:pPr marL="496888" indent="-457200">
              <a:spcBef>
                <a:spcPts val="1950"/>
              </a:spcBef>
            </a:pPr>
            <a:r>
              <a:rPr lang="en-US" sz="3200">
                <a:latin typeface="Tahoma Bold" charset="0"/>
                <a:cs typeface="Tahoma Bold" charset="0"/>
                <a:sym typeface="Tahoma Bold" charset="0"/>
              </a:rPr>
              <a:t>Feedback- Something we can improve</a:t>
            </a:r>
          </a:p>
        </p:txBody>
      </p:sp>
      <p:sp>
        <p:nvSpPr>
          <p:cNvPr id="74756" name="Rectangle 7"/>
          <p:cNvSpPr>
            <a:spLocks noGrp="1" noChangeArrowheads="1"/>
          </p:cNvSpPr>
          <p:nvPr>
            <p:ph type="body" idx="1"/>
          </p:nvPr>
        </p:nvSpPr>
        <p:spPr>
          <a:xfrm>
            <a:off x="0" y="2667000"/>
            <a:ext cx="6388100" cy="2247900"/>
          </a:xfrm>
        </p:spPr>
        <p:txBody>
          <a:bodyPr rIns="132080"/>
          <a:lstStyle/>
          <a:p>
            <a:pPr>
              <a:buFontTx/>
              <a:buNone/>
            </a:pPr>
            <a:r>
              <a:rPr lang="en-US" u="sng" dirty="0" smtClean="0"/>
              <a:t>Activity Directions:</a:t>
            </a:r>
          </a:p>
          <a:p>
            <a:pPr>
              <a:buFontTx/>
              <a:buNone/>
            </a:pPr>
            <a:r>
              <a:rPr lang="en-US" dirty="0" smtClean="0"/>
              <a:t>On an index card, briefly write</a:t>
            </a:r>
          </a:p>
          <a:p>
            <a:pPr>
              <a:buFontTx/>
              <a:buNone/>
            </a:pPr>
            <a:r>
              <a:rPr lang="en-US" dirty="0" smtClean="0"/>
              <a:t>a text message to me answering:</a:t>
            </a:r>
          </a:p>
        </p:txBody>
      </p:sp>
      <p:sp>
        <p:nvSpPr>
          <p:cNvPr id="74757" name="Rectangle 8"/>
          <p:cNvSpPr>
            <a:spLocks/>
          </p:cNvSpPr>
          <p:nvPr/>
        </p:nvSpPr>
        <p:spPr bwMode="auto">
          <a:xfrm>
            <a:off x="-12700" y="1371600"/>
            <a:ext cx="563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nchor="ctr"/>
          <a:lstStyle/>
          <a:p>
            <a:pPr marL="39688" algn="ctr"/>
            <a:r>
              <a:rPr lang="en-US" sz="4800" b="1">
                <a:cs typeface="Arial" pitchFamily="34" charset="0"/>
              </a:rPr>
              <a:t>Text a Friend</a:t>
            </a:r>
          </a:p>
        </p:txBody>
      </p:sp>
      <p:grpSp>
        <p:nvGrpSpPr>
          <p:cNvPr id="74758" name="Group 10"/>
          <p:cNvGrpSpPr>
            <a:grpSpLocks/>
          </p:cNvGrpSpPr>
          <p:nvPr/>
        </p:nvGrpSpPr>
        <p:grpSpPr bwMode="auto">
          <a:xfrm>
            <a:off x="0" y="0"/>
            <a:ext cx="9170988" cy="1222375"/>
            <a:chOff x="0" y="0"/>
            <a:chExt cx="5777" cy="770"/>
          </a:xfrm>
        </p:grpSpPr>
        <p:sp>
          <p:nvSpPr>
            <p:cNvPr id="74759" name="AutoShape 11"/>
            <p:cNvSpPr>
              <a:spLocks/>
            </p:cNvSpPr>
            <p:nvPr/>
          </p:nvSpPr>
          <p:spPr bwMode="auto">
            <a:xfrm>
              <a:off x="0" y="0"/>
              <a:ext cx="5777" cy="770"/>
            </a:xfrm>
            <a:custGeom>
              <a:avLst/>
              <a:gdLst>
                <a:gd name="T0" fmla="*/ 5697 w 21600"/>
                <a:gd name="T1" fmla="*/ 340 h 21600"/>
                <a:gd name="T2" fmla="*/ 349 w 21600"/>
                <a:gd name="T3" fmla="*/ 770 h 21600"/>
                <a:gd name="T4" fmla="*/ 0 w 21600"/>
                <a:gd name="T5" fmla="*/ 0 h 21600"/>
                <a:gd name="T6" fmla="*/ 5777 w 21600"/>
                <a:gd name="T7" fmla="*/ 0 h 21600"/>
                <a:gd name="T8" fmla="*/ 5697 w 21600"/>
                <a:gd name="T9" fmla="*/ 340 h 21600"/>
                <a:gd name="T10" fmla="*/ 5697 w 21600"/>
                <a:gd name="T11" fmla="*/ 34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301" y="9541"/>
                  </a:moveTo>
                  <a:lnTo>
                    <a:pt x="1304" y="21600"/>
                  </a:lnTo>
                  <a:lnTo>
                    <a:pt x="0" y="0"/>
                  </a:lnTo>
                  <a:lnTo>
                    <a:pt x="21600" y="0"/>
                  </a:lnTo>
                  <a:lnTo>
                    <a:pt x="21301" y="9541"/>
                  </a:lnTo>
                  <a:close/>
                  <a:moveTo>
                    <a:pt x="21301" y="9541"/>
                  </a:moveTo>
                </a:path>
              </a:pathLst>
            </a:custGeom>
            <a:solidFill>
              <a:srgbClr val="B90024"/>
            </a:solidFill>
            <a:ln>
              <a:noFill/>
            </a:ln>
            <a:effectLst>
              <a:outerShdw dist="101600" dir="2700000" algn="ctr" rotWithShape="0">
                <a:schemeClr val="bg2">
                  <a:alpha val="75000"/>
                </a:schemeClr>
              </a:outerShdw>
            </a:effectLst>
            <a:extLst>
              <a:ext uri="{91240B29-F687-4F45-9708-019B960494DF}">
                <a14:hiddenLine xmlns:a14="http://schemas.microsoft.com/office/drawing/2010/main" w="19050">
                  <a:solidFill>
                    <a:srgbClr val="000000"/>
                  </a:solidFill>
                  <a:round/>
                  <a:headEnd/>
                  <a:tailEnd/>
                </a14:hiddenLine>
              </a:ext>
            </a:extLst>
          </p:spPr>
          <p:txBody>
            <a:bodyPr lIns="0" tIns="0" rIns="0" bIns="0"/>
            <a:lstStyle/>
            <a:p>
              <a:endParaRPr lang="en-US"/>
            </a:p>
          </p:txBody>
        </p:sp>
        <p:pic>
          <p:nvPicPr>
            <p:cNvPr id="74760" name="Picture 1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 y="77"/>
              <a:ext cx="2055" cy="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Freeform 2"/>
          <p:cNvSpPr>
            <a:spLocks/>
          </p:cNvSpPr>
          <p:nvPr/>
        </p:nvSpPr>
        <p:spPr bwMode="ltGray">
          <a:xfrm>
            <a:off x="7010400" y="762000"/>
            <a:ext cx="2166938" cy="5943600"/>
          </a:xfrm>
          <a:custGeom>
            <a:avLst/>
            <a:gdLst/>
            <a:ahLst/>
            <a:cxnLst>
              <a:cxn ang="0">
                <a:pos x="317" y="3169"/>
              </a:cxn>
              <a:cxn ang="0">
                <a:pos x="0" y="0"/>
              </a:cxn>
              <a:cxn ang="0">
                <a:pos x="821" y="0"/>
              </a:cxn>
              <a:cxn ang="0">
                <a:pos x="833" y="2859"/>
              </a:cxn>
              <a:cxn ang="0">
                <a:pos x="317" y="3169"/>
              </a:cxn>
            </a:cxnLst>
            <a:rect l="0" t="0" r="r" b="b"/>
            <a:pathLst>
              <a:path w="837" h="3169">
                <a:moveTo>
                  <a:pt x="317" y="3169"/>
                </a:moveTo>
                <a:cubicBezTo>
                  <a:pt x="266" y="2722"/>
                  <a:pt x="83" y="673"/>
                  <a:pt x="0" y="0"/>
                </a:cubicBezTo>
                <a:cubicBezTo>
                  <a:pt x="170" y="0"/>
                  <a:pt x="425" y="0"/>
                  <a:pt x="821" y="0"/>
                </a:cubicBezTo>
                <a:cubicBezTo>
                  <a:pt x="821" y="0"/>
                  <a:pt x="837" y="911"/>
                  <a:pt x="833" y="2859"/>
                </a:cubicBezTo>
                <a:cubicBezTo>
                  <a:pt x="661" y="2971"/>
                  <a:pt x="524" y="3057"/>
                  <a:pt x="317" y="3169"/>
                </a:cubicBezTo>
                <a:close/>
              </a:path>
            </a:pathLst>
          </a:custGeom>
          <a:gradFill rotWithShape="1">
            <a:gsLst>
              <a:gs pos="0">
                <a:schemeClr val="bg1"/>
              </a:gs>
              <a:gs pos="100000">
                <a:schemeClr val="bg1">
                  <a:gamma/>
                  <a:shade val="70196"/>
                  <a:invGamma/>
                </a:schemeClr>
              </a:gs>
            </a:gsLst>
            <a:lin ang="5400000" scaled="1"/>
          </a:gradFill>
          <a:ln w="9525">
            <a:noFill/>
            <a:round/>
            <a:headEnd/>
            <a:tailEnd/>
          </a:ln>
          <a:effectLst/>
        </p:spPr>
        <p:txBody>
          <a:bodyPr/>
          <a:lstStyle/>
          <a:p>
            <a:pPr>
              <a:defRPr/>
            </a:pPr>
            <a:endParaRPr lang="en-US">
              <a:latin typeface="Arial" charset="0"/>
            </a:endParaRPr>
          </a:p>
        </p:txBody>
      </p:sp>
      <p:sp>
        <p:nvSpPr>
          <p:cNvPr id="75779" name="Rectangle 3"/>
          <p:cNvSpPr>
            <a:spLocks noChangeArrowheads="1"/>
          </p:cNvSpPr>
          <p:nvPr/>
        </p:nvSpPr>
        <p:spPr bwMode="auto">
          <a:xfrm>
            <a:off x="76200" y="624840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a:p>
        </p:txBody>
      </p:sp>
      <p:sp>
        <p:nvSpPr>
          <p:cNvPr id="75780" name="Rectangle 4"/>
          <p:cNvSpPr>
            <a:spLocks noChangeArrowheads="1"/>
          </p:cNvSpPr>
          <p:nvPr/>
        </p:nvSpPr>
        <p:spPr bwMode="auto">
          <a:xfrm>
            <a:off x="3124200" y="624840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n-US" sz="1400"/>
          </a:p>
        </p:txBody>
      </p:sp>
      <p:grpSp>
        <p:nvGrpSpPr>
          <p:cNvPr id="75781" name="Group 6"/>
          <p:cNvGrpSpPr>
            <a:grpSpLocks/>
          </p:cNvGrpSpPr>
          <p:nvPr/>
        </p:nvGrpSpPr>
        <p:grpSpPr bwMode="auto">
          <a:xfrm>
            <a:off x="0" y="-152400"/>
            <a:ext cx="9296400" cy="3608388"/>
            <a:chOff x="0" y="-48"/>
            <a:chExt cx="5777" cy="2177"/>
          </a:xfrm>
        </p:grpSpPr>
        <p:sp>
          <p:nvSpPr>
            <p:cNvPr id="75794" name="Freeform 7"/>
            <p:cNvSpPr>
              <a:spLocks/>
            </p:cNvSpPr>
            <p:nvPr/>
          </p:nvSpPr>
          <p:spPr bwMode="ltGray">
            <a:xfrm>
              <a:off x="0" y="-48"/>
              <a:ext cx="5777" cy="2177"/>
            </a:xfrm>
            <a:custGeom>
              <a:avLst/>
              <a:gdLst>
                <a:gd name="T0" fmla="*/ 0 w 5777"/>
                <a:gd name="T1" fmla="*/ 642303 h 1332"/>
                <a:gd name="T2" fmla="*/ 782 w 5777"/>
                <a:gd name="T3" fmla="*/ 358375 h 1332"/>
                <a:gd name="T4" fmla="*/ 1599 w 5777"/>
                <a:gd name="T5" fmla="*/ 192447 h 1332"/>
                <a:gd name="T6" fmla="*/ 3018 w 5777"/>
                <a:gd name="T7" fmla="*/ 174719 h 1332"/>
                <a:gd name="T8" fmla="*/ 4161 w 5777"/>
                <a:gd name="T9" fmla="*/ 441655 h 1332"/>
                <a:gd name="T10" fmla="*/ 4978 w 5777"/>
                <a:gd name="T11" fmla="*/ 784418 h 1332"/>
                <a:gd name="T12" fmla="*/ 5777 w 5777"/>
                <a:gd name="T13" fmla="*/ 1292538 h 1332"/>
                <a:gd name="T14" fmla="*/ 5769 w 5777"/>
                <a:gd name="T15" fmla="*/ 0 h 1332"/>
                <a:gd name="T16" fmla="*/ 0 w 5777"/>
                <a:gd name="T17" fmla="*/ 9167 h 1332"/>
                <a:gd name="T18" fmla="*/ 0 w 5777"/>
                <a:gd name="T19" fmla="*/ 642303 h 13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77"/>
                <a:gd name="T31" fmla="*/ 0 h 1332"/>
                <a:gd name="T32" fmla="*/ 5777 w 5777"/>
                <a:gd name="T33" fmla="*/ 1332 h 13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77" h="1332">
                  <a:moveTo>
                    <a:pt x="0" y="662"/>
                  </a:moveTo>
                  <a:cubicBezTo>
                    <a:pt x="189" y="567"/>
                    <a:pt x="503" y="448"/>
                    <a:pt x="782" y="369"/>
                  </a:cubicBezTo>
                  <a:cubicBezTo>
                    <a:pt x="1061" y="290"/>
                    <a:pt x="1306" y="232"/>
                    <a:pt x="1599" y="198"/>
                  </a:cubicBezTo>
                  <a:cubicBezTo>
                    <a:pt x="1892" y="164"/>
                    <a:pt x="2536" y="119"/>
                    <a:pt x="3018" y="180"/>
                  </a:cubicBezTo>
                  <a:cubicBezTo>
                    <a:pt x="3500" y="241"/>
                    <a:pt x="3896" y="363"/>
                    <a:pt x="4161" y="455"/>
                  </a:cubicBezTo>
                  <a:cubicBezTo>
                    <a:pt x="4426" y="547"/>
                    <a:pt x="4710" y="673"/>
                    <a:pt x="4978" y="808"/>
                  </a:cubicBezTo>
                  <a:cubicBezTo>
                    <a:pt x="5246" y="943"/>
                    <a:pt x="5571" y="1143"/>
                    <a:pt x="5777" y="1332"/>
                  </a:cubicBezTo>
                  <a:cubicBezTo>
                    <a:pt x="5777" y="929"/>
                    <a:pt x="5769" y="568"/>
                    <a:pt x="5769" y="0"/>
                  </a:cubicBezTo>
                  <a:cubicBezTo>
                    <a:pt x="4832" y="0"/>
                    <a:pt x="954" y="9"/>
                    <a:pt x="0" y="9"/>
                  </a:cubicBezTo>
                  <a:cubicBezTo>
                    <a:pt x="0" y="190"/>
                    <a:pt x="0" y="481"/>
                    <a:pt x="0" y="662"/>
                  </a:cubicBezTo>
                  <a:close/>
                </a:path>
              </a:pathLst>
            </a:custGeom>
            <a:solidFill>
              <a:srgbClr val="CC0033"/>
            </a:solidFill>
            <a:ln>
              <a:noFill/>
            </a:ln>
            <a:extLst>
              <a:ext uri="{91240B29-F687-4F45-9708-019B960494DF}">
                <a14:hiddenLine xmlns:a14="http://schemas.microsoft.com/office/drawing/2010/main" w="38100">
                  <a:solidFill>
                    <a:srgbClr val="000000"/>
                  </a:solidFill>
                  <a:round/>
                  <a:headEnd/>
                  <a:tailEnd/>
                </a14:hiddenLine>
              </a:ext>
            </a:extLst>
          </p:spPr>
          <p:txBody>
            <a:bodyPr/>
            <a:lstStyle/>
            <a:p>
              <a:endParaRPr lang="en-US"/>
            </a:p>
          </p:txBody>
        </p:sp>
        <p:pic>
          <p:nvPicPr>
            <p:cNvPr id="7579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4" y="48"/>
              <a:ext cx="1872" cy="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5782" name="Text Box 9"/>
          <p:cNvSpPr txBox="1">
            <a:spLocks noChangeArrowheads="1"/>
          </p:cNvSpPr>
          <p:nvPr/>
        </p:nvSpPr>
        <p:spPr bwMode="auto">
          <a:xfrm>
            <a:off x="4648200" y="53340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endParaRPr lang="en-US" sz="2400">
              <a:latin typeface="Times" pitchFamily="18" charset="0"/>
            </a:endParaRPr>
          </a:p>
        </p:txBody>
      </p:sp>
      <p:sp>
        <p:nvSpPr>
          <p:cNvPr id="75783" name="Rectangle 10"/>
          <p:cNvSpPr>
            <a:spLocks noGrp="1" noChangeArrowheads="1"/>
          </p:cNvSpPr>
          <p:nvPr>
            <p:ph type="body" idx="1"/>
          </p:nvPr>
        </p:nvSpPr>
        <p:spPr>
          <a:xfrm>
            <a:off x="470433" y="1675285"/>
            <a:ext cx="6934200" cy="5181600"/>
          </a:xfrm>
        </p:spPr>
        <p:txBody>
          <a:bodyPr/>
          <a:lstStyle/>
          <a:p>
            <a:pPr eaLnBrk="1" hangingPunct="1">
              <a:buFontTx/>
              <a:buNone/>
            </a:pPr>
            <a:endParaRPr lang="en-US" dirty="0" smtClean="0"/>
          </a:p>
          <a:p>
            <a:pPr lvl="1" eaLnBrk="1" hangingPunct="1"/>
            <a:endParaRPr lang="en-US" sz="3200" dirty="0" smtClean="0"/>
          </a:p>
          <a:p>
            <a:pPr lvl="1" eaLnBrk="1" hangingPunct="1"/>
            <a:endParaRPr lang="en-US" sz="3200" dirty="0" smtClean="0"/>
          </a:p>
          <a:p>
            <a:pPr marL="457200" lvl="1" indent="0" eaLnBrk="1" hangingPunct="1">
              <a:buNone/>
            </a:pPr>
            <a:endParaRPr lang="en-US" dirty="0" smtClean="0"/>
          </a:p>
        </p:txBody>
      </p:sp>
      <p:sp>
        <p:nvSpPr>
          <p:cNvPr id="75784" name="Rectangle 11"/>
          <p:cNvSpPr>
            <a:spLocks noGrp="1" noChangeArrowheads="1"/>
          </p:cNvSpPr>
          <p:nvPr>
            <p:ph type="title"/>
          </p:nvPr>
        </p:nvSpPr>
        <p:spPr>
          <a:xfrm>
            <a:off x="0" y="914400"/>
            <a:ext cx="7772400" cy="1143000"/>
          </a:xfrm>
        </p:spPr>
        <p:txBody>
          <a:bodyPr/>
          <a:lstStyle/>
          <a:p>
            <a:pPr eaLnBrk="1" hangingPunct="1"/>
            <a:r>
              <a:rPr lang="en-US" sz="5400" b="1" smtClean="0"/>
              <a:t>Web Resources</a:t>
            </a:r>
            <a:endParaRPr lang="en-US" b="1" smtClean="0"/>
          </a:p>
        </p:txBody>
      </p:sp>
      <p:sp>
        <p:nvSpPr>
          <p:cNvPr id="75785" name="Rectangle 12"/>
          <p:cNvSpPr>
            <a:spLocks noChangeArrowheads="1"/>
          </p:cNvSpPr>
          <p:nvPr/>
        </p:nvSpPr>
        <p:spPr bwMode="auto">
          <a:xfrm>
            <a:off x="1014413" y="18700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endParaRPr lang="en-US" b="1">
              <a:latin typeface="Times" pitchFamily="18" charset="0"/>
            </a:endParaRPr>
          </a:p>
        </p:txBody>
      </p:sp>
      <p:sp>
        <p:nvSpPr>
          <p:cNvPr id="75786" name="Rectangle 13"/>
          <p:cNvSpPr>
            <a:spLocks noChangeArrowheads="1"/>
          </p:cNvSpPr>
          <p:nvPr/>
        </p:nvSpPr>
        <p:spPr bwMode="auto">
          <a:xfrm>
            <a:off x="228600" y="2209800"/>
            <a:ext cx="8382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p>
            <a:pPr marL="533400" indent="-533400" algn="ctr">
              <a:spcBef>
                <a:spcPct val="20000"/>
              </a:spcBef>
            </a:pPr>
            <a:r>
              <a:rPr lang="en-US" sz="2400" dirty="0" smtClean="0">
                <a:solidFill>
                  <a:srgbClr val="0070C0"/>
                </a:solidFill>
              </a:rPr>
              <a:t>http://extension.wsu.edu/4h/youth/4-h-adventure-education/</a:t>
            </a:r>
          </a:p>
          <a:p>
            <a:pPr marL="533400" indent="-533400" algn="ctr">
              <a:spcBef>
                <a:spcPct val="20000"/>
              </a:spcBef>
            </a:pPr>
            <a:r>
              <a:rPr lang="en-US" sz="2400" dirty="0" smtClean="0">
                <a:solidFill>
                  <a:srgbClr val="0070C0"/>
                </a:solidFill>
              </a:rPr>
              <a:t>building-successful-learning-communities</a:t>
            </a:r>
            <a:endParaRPr lang="en-US" sz="2400" dirty="0">
              <a:solidFill>
                <a:srgbClr val="0070C0"/>
              </a:solidFill>
            </a:endParaRPr>
          </a:p>
        </p:txBody>
      </p:sp>
      <p:graphicFrame>
        <p:nvGraphicFramePr>
          <p:cNvPr id="75787" name="Object 0"/>
          <p:cNvGraphicFramePr>
            <a:graphicFrameLocks noChangeAspect="1"/>
          </p:cNvGraphicFramePr>
          <p:nvPr>
            <p:extLst>
              <p:ext uri="{D42A27DB-BD31-4B8C-83A1-F6EECF244321}">
                <p14:modId xmlns:p14="http://schemas.microsoft.com/office/powerpoint/2010/main" val="1038622893"/>
              </p:ext>
            </p:extLst>
          </p:nvPr>
        </p:nvGraphicFramePr>
        <p:xfrm>
          <a:off x="2461320" y="3227388"/>
          <a:ext cx="3778991" cy="3249612"/>
        </p:xfrm>
        <a:graphic>
          <a:graphicData uri="http://schemas.openxmlformats.org/presentationml/2006/ole">
            <mc:AlternateContent xmlns:mc="http://schemas.openxmlformats.org/markup-compatibility/2006">
              <mc:Choice xmlns:v="urn:schemas-microsoft-com:vml" Requires="v">
                <p:oleObj spid="_x0000_s75851" name="Document" r:id="rId5" imgW="7323786" imgH="6297769" progId="Word.Document.8">
                  <p:embed/>
                </p:oleObj>
              </mc:Choice>
              <mc:Fallback>
                <p:oleObj name="Document" r:id="rId5" imgW="7323786" imgH="6297769" progId="Word.Document.8">
                  <p:embed/>
                  <p:pic>
                    <p:nvPicPr>
                      <p:cNvPr id="0" name="Object 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1320" y="3227388"/>
                        <a:ext cx="3778991" cy="3249612"/>
                      </a:xfrm>
                      <a:prstGeom prst="rect">
                        <a:avLst/>
                      </a:prstGeom>
                      <a:noFill/>
                      <a:ln>
                        <a:noFill/>
                      </a:ln>
                      <a:effectLst/>
                      <a:extLst/>
                    </p:spPr>
                  </p:pic>
                </p:oleObj>
              </mc:Fallback>
            </mc:AlternateContent>
          </a:graphicData>
        </a:graphic>
      </p:graphicFrame>
      <p:grpSp>
        <p:nvGrpSpPr>
          <p:cNvPr id="75788" name="Group 15"/>
          <p:cNvGrpSpPr>
            <a:grpSpLocks/>
          </p:cNvGrpSpPr>
          <p:nvPr/>
        </p:nvGrpSpPr>
        <p:grpSpPr bwMode="auto">
          <a:xfrm>
            <a:off x="4495800" y="6172200"/>
            <a:ext cx="3784600" cy="455613"/>
            <a:chOff x="-48" y="711"/>
            <a:chExt cx="5655" cy="384"/>
          </a:xfrm>
        </p:grpSpPr>
        <p:sp>
          <p:nvSpPr>
            <p:cNvPr id="75789" name="Line 16"/>
            <p:cNvSpPr>
              <a:spLocks noChangeShapeType="1"/>
            </p:cNvSpPr>
            <p:nvPr/>
          </p:nvSpPr>
          <p:spPr bwMode="auto">
            <a:xfrm>
              <a:off x="-48" y="903"/>
              <a:ext cx="5328" cy="0"/>
            </a:xfrm>
            <a:prstGeom prst="line">
              <a:avLst/>
            </a:prstGeom>
            <a:noFill/>
            <a:ln w="38100">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5790" name="Group 17"/>
            <p:cNvGrpSpPr>
              <a:grpSpLocks/>
            </p:cNvGrpSpPr>
            <p:nvPr/>
          </p:nvGrpSpPr>
          <p:grpSpPr bwMode="auto">
            <a:xfrm>
              <a:off x="4224" y="711"/>
              <a:ext cx="1383" cy="384"/>
              <a:chOff x="4255" y="384"/>
              <a:chExt cx="1383" cy="384"/>
            </a:xfrm>
          </p:grpSpPr>
          <p:sp>
            <p:nvSpPr>
              <p:cNvPr id="75791" name="Oval 18"/>
              <p:cNvSpPr>
                <a:spLocks noChangeArrowheads="1"/>
              </p:cNvSpPr>
              <p:nvPr/>
            </p:nvSpPr>
            <p:spPr bwMode="auto">
              <a:xfrm>
                <a:off x="4255" y="384"/>
                <a:ext cx="384" cy="384"/>
              </a:xfrm>
              <a:prstGeom prst="ellipse">
                <a:avLst/>
              </a:prstGeom>
              <a:solidFill>
                <a:schemeClr val="accent2"/>
              </a:solidFill>
              <a:ln w="28575">
                <a:solidFill>
                  <a:srgbClr val="B2B2B2"/>
                </a:solidFill>
                <a:round/>
                <a:headEnd/>
                <a:tailEnd/>
              </a:ln>
            </p:spPr>
            <p:txBody>
              <a:bodyPr wrap="none" anchor="ctr"/>
              <a:lstStyle/>
              <a:p>
                <a:endParaRPr lang="en-US"/>
              </a:p>
            </p:txBody>
          </p:sp>
          <p:sp>
            <p:nvSpPr>
              <p:cNvPr id="75792" name="Oval 19"/>
              <p:cNvSpPr>
                <a:spLocks noChangeArrowheads="1"/>
              </p:cNvSpPr>
              <p:nvPr/>
            </p:nvSpPr>
            <p:spPr bwMode="auto">
              <a:xfrm>
                <a:off x="4754" y="384"/>
                <a:ext cx="384" cy="384"/>
              </a:xfrm>
              <a:prstGeom prst="ellipse">
                <a:avLst/>
              </a:prstGeom>
              <a:solidFill>
                <a:srgbClr val="CC0033"/>
              </a:solidFill>
              <a:ln w="28575">
                <a:solidFill>
                  <a:srgbClr val="B2B2B2"/>
                </a:solidFill>
                <a:round/>
                <a:headEnd/>
                <a:tailEnd/>
              </a:ln>
            </p:spPr>
            <p:txBody>
              <a:bodyPr wrap="none" anchor="ctr"/>
              <a:lstStyle/>
              <a:p>
                <a:endParaRPr lang="en-US"/>
              </a:p>
            </p:txBody>
          </p:sp>
          <p:sp>
            <p:nvSpPr>
              <p:cNvPr id="75793" name="Oval 20"/>
              <p:cNvSpPr>
                <a:spLocks noChangeArrowheads="1"/>
              </p:cNvSpPr>
              <p:nvPr/>
            </p:nvSpPr>
            <p:spPr bwMode="auto">
              <a:xfrm>
                <a:off x="5254" y="384"/>
                <a:ext cx="384" cy="384"/>
              </a:xfrm>
              <a:prstGeom prst="ellipse">
                <a:avLst/>
              </a:prstGeom>
              <a:solidFill>
                <a:schemeClr val="folHlink"/>
              </a:solidFill>
              <a:ln w="28575">
                <a:solidFill>
                  <a:srgbClr val="B2B2B2"/>
                </a:solidFill>
                <a:round/>
                <a:headEnd/>
                <a:tailEnd/>
              </a:ln>
            </p:spPr>
            <p:txBody>
              <a:bodyPr wrap="none" anchor="ctr"/>
              <a:lstStyle/>
              <a:p>
                <a:endParaRPr lang="en-US"/>
              </a:p>
            </p:txBody>
          </p:sp>
        </p:grpSp>
      </p:gr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subTitle" idx="1"/>
          </p:nvPr>
        </p:nvSpPr>
        <p:spPr>
          <a:xfrm>
            <a:off x="3810000" y="2001838"/>
            <a:ext cx="5334000" cy="3403600"/>
          </a:xfrm>
        </p:spPr>
        <p:txBody>
          <a:bodyPr>
            <a:spAutoFit/>
          </a:bodyPr>
          <a:lstStyle/>
          <a:p>
            <a:pPr eaLnBrk="1" hangingPunct="1"/>
            <a:r>
              <a:rPr lang="en-US" b="1" smtClean="0"/>
              <a:t>WSU Extension </a:t>
            </a:r>
            <a:endParaRPr lang="en-US" smtClean="0"/>
          </a:p>
          <a:p>
            <a:pPr eaLnBrk="1" hangingPunct="1"/>
            <a:r>
              <a:rPr lang="en-US" smtClean="0"/>
              <a:t>(253) 445-4581</a:t>
            </a:r>
          </a:p>
          <a:p>
            <a:pPr eaLnBrk="1" hangingPunct="1"/>
            <a:r>
              <a:rPr lang="en-US" b="1" smtClean="0"/>
              <a:t>Scott VanderWey </a:t>
            </a:r>
            <a:r>
              <a:rPr lang="en-US" smtClean="0">
                <a:hlinkClick r:id="rId3"/>
              </a:rPr>
              <a:t>vanderwey@wsu.edu</a:t>
            </a:r>
            <a:endParaRPr lang="en-US" smtClean="0"/>
          </a:p>
          <a:p>
            <a:pPr eaLnBrk="1" hangingPunct="1"/>
            <a:endParaRPr lang="en-US" smtClean="0"/>
          </a:p>
          <a:p>
            <a:pPr eaLnBrk="1" hangingPunct="1"/>
            <a:endParaRPr lang="en-US" smtClean="0"/>
          </a:p>
        </p:txBody>
      </p:sp>
      <p:grpSp>
        <p:nvGrpSpPr>
          <p:cNvPr id="76803" name="Group 3"/>
          <p:cNvGrpSpPr>
            <a:grpSpLocks/>
          </p:cNvGrpSpPr>
          <p:nvPr/>
        </p:nvGrpSpPr>
        <p:grpSpPr bwMode="auto">
          <a:xfrm>
            <a:off x="-76200" y="1143000"/>
            <a:ext cx="8977313" cy="609600"/>
            <a:chOff x="-48" y="711"/>
            <a:chExt cx="5655" cy="384"/>
          </a:xfrm>
        </p:grpSpPr>
        <p:sp>
          <p:nvSpPr>
            <p:cNvPr id="76811" name="Line 4"/>
            <p:cNvSpPr>
              <a:spLocks noChangeShapeType="1"/>
            </p:cNvSpPr>
            <p:nvPr/>
          </p:nvSpPr>
          <p:spPr bwMode="auto">
            <a:xfrm>
              <a:off x="-48" y="903"/>
              <a:ext cx="5328" cy="0"/>
            </a:xfrm>
            <a:prstGeom prst="line">
              <a:avLst/>
            </a:prstGeom>
            <a:noFill/>
            <a:ln w="38100">
              <a:solidFill>
                <a:srgbClr val="B2B2B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76812" name="Group 5"/>
            <p:cNvGrpSpPr>
              <a:grpSpLocks/>
            </p:cNvGrpSpPr>
            <p:nvPr/>
          </p:nvGrpSpPr>
          <p:grpSpPr bwMode="auto">
            <a:xfrm>
              <a:off x="4224" y="711"/>
              <a:ext cx="1383" cy="384"/>
              <a:chOff x="4255" y="384"/>
              <a:chExt cx="1383" cy="384"/>
            </a:xfrm>
          </p:grpSpPr>
          <p:sp>
            <p:nvSpPr>
              <p:cNvPr id="76813" name="Oval 6"/>
              <p:cNvSpPr>
                <a:spLocks noChangeArrowheads="1"/>
              </p:cNvSpPr>
              <p:nvPr/>
            </p:nvSpPr>
            <p:spPr bwMode="auto">
              <a:xfrm>
                <a:off x="4255" y="384"/>
                <a:ext cx="384" cy="384"/>
              </a:xfrm>
              <a:prstGeom prst="ellipse">
                <a:avLst/>
              </a:prstGeom>
              <a:solidFill>
                <a:schemeClr val="accent2"/>
              </a:solidFill>
              <a:ln w="28575">
                <a:solidFill>
                  <a:srgbClr val="B2B2B2"/>
                </a:solidFill>
                <a:round/>
                <a:headEnd/>
                <a:tailEnd/>
              </a:ln>
            </p:spPr>
            <p:txBody>
              <a:bodyPr wrap="none" anchor="ctr"/>
              <a:lstStyle/>
              <a:p>
                <a:endParaRPr lang="en-US"/>
              </a:p>
            </p:txBody>
          </p:sp>
          <p:sp>
            <p:nvSpPr>
              <p:cNvPr id="76814" name="Oval 7"/>
              <p:cNvSpPr>
                <a:spLocks noChangeArrowheads="1"/>
              </p:cNvSpPr>
              <p:nvPr/>
            </p:nvSpPr>
            <p:spPr bwMode="auto">
              <a:xfrm>
                <a:off x="4754" y="384"/>
                <a:ext cx="384" cy="384"/>
              </a:xfrm>
              <a:prstGeom prst="ellipse">
                <a:avLst/>
              </a:prstGeom>
              <a:solidFill>
                <a:srgbClr val="CC0033"/>
              </a:solidFill>
              <a:ln w="28575">
                <a:solidFill>
                  <a:srgbClr val="B2B2B2"/>
                </a:solidFill>
                <a:round/>
                <a:headEnd/>
                <a:tailEnd/>
              </a:ln>
            </p:spPr>
            <p:txBody>
              <a:bodyPr wrap="none" anchor="ctr"/>
              <a:lstStyle/>
              <a:p>
                <a:endParaRPr lang="en-US"/>
              </a:p>
            </p:txBody>
          </p:sp>
          <p:sp>
            <p:nvSpPr>
              <p:cNvPr id="76815" name="Oval 8"/>
              <p:cNvSpPr>
                <a:spLocks noChangeArrowheads="1"/>
              </p:cNvSpPr>
              <p:nvPr/>
            </p:nvSpPr>
            <p:spPr bwMode="auto">
              <a:xfrm>
                <a:off x="5254" y="384"/>
                <a:ext cx="384" cy="384"/>
              </a:xfrm>
              <a:prstGeom prst="ellipse">
                <a:avLst/>
              </a:prstGeom>
              <a:solidFill>
                <a:schemeClr val="folHlink"/>
              </a:solidFill>
              <a:ln w="28575">
                <a:solidFill>
                  <a:srgbClr val="B2B2B2"/>
                </a:solidFill>
                <a:round/>
                <a:headEnd/>
                <a:tailEnd/>
              </a:ln>
            </p:spPr>
            <p:txBody>
              <a:bodyPr wrap="none" anchor="ctr"/>
              <a:lstStyle/>
              <a:p>
                <a:endParaRPr lang="en-US"/>
              </a:p>
            </p:txBody>
          </p:sp>
        </p:grpSp>
      </p:grpSp>
      <p:grpSp>
        <p:nvGrpSpPr>
          <p:cNvPr id="76804" name="Group 9"/>
          <p:cNvGrpSpPr>
            <a:grpSpLocks/>
          </p:cNvGrpSpPr>
          <p:nvPr/>
        </p:nvGrpSpPr>
        <p:grpSpPr bwMode="auto">
          <a:xfrm>
            <a:off x="-42863" y="-120650"/>
            <a:ext cx="4948238" cy="6937375"/>
            <a:chOff x="-27" y="-76"/>
            <a:chExt cx="3117" cy="4370"/>
          </a:xfrm>
        </p:grpSpPr>
        <p:sp>
          <p:nvSpPr>
            <p:cNvPr id="76806" name="Freeform 10"/>
            <p:cNvSpPr>
              <a:spLocks/>
            </p:cNvSpPr>
            <p:nvPr/>
          </p:nvSpPr>
          <p:spPr bwMode="ltGray">
            <a:xfrm>
              <a:off x="-17" y="9"/>
              <a:ext cx="3088" cy="4204"/>
            </a:xfrm>
            <a:custGeom>
              <a:avLst/>
              <a:gdLst>
                <a:gd name="T0" fmla="*/ 0 w 3088"/>
                <a:gd name="T1" fmla="*/ 0 h 4204"/>
                <a:gd name="T2" fmla="*/ 3088 w 3088"/>
                <a:gd name="T3" fmla="*/ 0 h 4204"/>
                <a:gd name="T4" fmla="*/ 2004 w 3088"/>
                <a:gd name="T5" fmla="*/ 4204 h 4204"/>
                <a:gd name="T6" fmla="*/ 8 w 3088"/>
                <a:gd name="T7" fmla="*/ 3709 h 4204"/>
                <a:gd name="T8" fmla="*/ 0 w 3088"/>
                <a:gd name="T9" fmla="*/ 0 h 4204"/>
                <a:gd name="T10" fmla="*/ 0 60000 65536"/>
                <a:gd name="T11" fmla="*/ 0 60000 65536"/>
                <a:gd name="T12" fmla="*/ 0 60000 65536"/>
                <a:gd name="T13" fmla="*/ 0 60000 65536"/>
                <a:gd name="T14" fmla="*/ 0 60000 65536"/>
                <a:gd name="T15" fmla="*/ 0 w 3088"/>
                <a:gd name="T16" fmla="*/ 0 h 4204"/>
                <a:gd name="T17" fmla="*/ 3088 w 3088"/>
                <a:gd name="T18" fmla="*/ 4204 h 4204"/>
              </a:gdLst>
              <a:ahLst/>
              <a:cxnLst>
                <a:cxn ang="T10">
                  <a:pos x="T0" y="T1"/>
                </a:cxn>
                <a:cxn ang="T11">
                  <a:pos x="T2" y="T3"/>
                </a:cxn>
                <a:cxn ang="T12">
                  <a:pos x="T4" y="T5"/>
                </a:cxn>
                <a:cxn ang="T13">
                  <a:pos x="T6" y="T7"/>
                </a:cxn>
                <a:cxn ang="T14">
                  <a:pos x="T8" y="T9"/>
                </a:cxn>
              </a:cxnLst>
              <a:rect l="T15" t="T16" r="T17" b="T18"/>
              <a:pathLst>
                <a:path w="3088" h="4204">
                  <a:moveTo>
                    <a:pt x="0" y="0"/>
                  </a:moveTo>
                  <a:lnTo>
                    <a:pt x="3088" y="0"/>
                  </a:lnTo>
                  <a:lnTo>
                    <a:pt x="2004" y="4204"/>
                  </a:lnTo>
                  <a:lnTo>
                    <a:pt x="8" y="3709"/>
                  </a:lnTo>
                  <a:lnTo>
                    <a:pt x="0" y="0"/>
                  </a:lnTo>
                  <a:close/>
                </a:path>
              </a:pathLst>
            </a:custGeom>
            <a:solidFill>
              <a:srgbClr val="A5002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807" name="Freeform 11"/>
            <p:cNvSpPr>
              <a:spLocks/>
            </p:cNvSpPr>
            <p:nvPr/>
          </p:nvSpPr>
          <p:spPr bwMode="ltGray">
            <a:xfrm>
              <a:off x="-26" y="9"/>
              <a:ext cx="3114" cy="4008"/>
            </a:xfrm>
            <a:custGeom>
              <a:avLst/>
              <a:gdLst>
                <a:gd name="T0" fmla="*/ 0 w 3114"/>
                <a:gd name="T1" fmla="*/ 0 h 4008"/>
                <a:gd name="T2" fmla="*/ 3114 w 3114"/>
                <a:gd name="T3" fmla="*/ 0 h 4008"/>
                <a:gd name="T4" fmla="*/ 2060 w 3114"/>
                <a:gd name="T5" fmla="*/ 4008 h 4008"/>
                <a:gd name="T6" fmla="*/ 9 w 3114"/>
                <a:gd name="T7" fmla="*/ 2924 h 4008"/>
                <a:gd name="T8" fmla="*/ 0 w 3114"/>
                <a:gd name="T9" fmla="*/ 0 h 4008"/>
                <a:gd name="T10" fmla="*/ 0 60000 65536"/>
                <a:gd name="T11" fmla="*/ 0 60000 65536"/>
                <a:gd name="T12" fmla="*/ 0 60000 65536"/>
                <a:gd name="T13" fmla="*/ 0 60000 65536"/>
                <a:gd name="T14" fmla="*/ 0 60000 65536"/>
                <a:gd name="T15" fmla="*/ 0 w 3114"/>
                <a:gd name="T16" fmla="*/ 0 h 4008"/>
                <a:gd name="T17" fmla="*/ 3114 w 3114"/>
                <a:gd name="T18" fmla="*/ 4008 h 4008"/>
              </a:gdLst>
              <a:ahLst/>
              <a:cxnLst>
                <a:cxn ang="T10">
                  <a:pos x="T0" y="T1"/>
                </a:cxn>
                <a:cxn ang="T11">
                  <a:pos x="T2" y="T3"/>
                </a:cxn>
                <a:cxn ang="T12">
                  <a:pos x="T4" y="T5"/>
                </a:cxn>
                <a:cxn ang="T13">
                  <a:pos x="T6" y="T7"/>
                </a:cxn>
                <a:cxn ang="T14">
                  <a:pos x="T8" y="T9"/>
                </a:cxn>
              </a:cxnLst>
              <a:rect l="T15" t="T16" r="T17" b="T18"/>
              <a:pathLst>
                <a:path w="3114" h="4008">
                  <a:moveTo>
                    <a:pt x="0" y="0"/>
                  </a:moveTo>
                  <a:cubicBezTo>
                    <a:pt x="477" y="0"/>
                    <a:pt x="2682" y="0"/>
                    <a:pt x="3114" y="0"/>
                  </a:cubicBezTo>
                  <a:cubicBezTo>
                    <a:pt x="2967" y="567"/>
                    <a:pt x="2293" y="3080"/>
                    <a:pt x="2060" y="4008"/>
                  </a:cubicBezTo>
                  <a:cubicBezTo>
                    <a:pt x="1807" y="3973"/>
                    <a:pt x="768" y="3962"/>
                    <a:pt x="9" y="2924"/>
                  </a:cubicBezTo>
                  <a:cubicBezTo>
                    <a:pt x="0" y="2244"/>
                    <a:pt x="0" y="506"/>
                    <a:pt x="0" y="0"/>
                  </a:cubicBezTo>
                  <a:close/>
                </a:path>
              </a:pathLst>
            </a:custGeom>
            <a:solidFill>
              <a:srgbClr val="CC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808" name="Freeform 12"/>
            <p:cNvSpPr>
              <a:spLocks/>
            </p:cNvSpPr>
            <p:nvPr/>
          </p:nvSpPr>
          <p:spPr bwMode="black">
            <a:xfrm>
              <a:off x="-27" y="0"/>
              <a:ext cx="3117" cy="921"/>
            </a:xfrm>
            <a:custGeom>
              <a:avLst/>
              <a:gdLst>
                <a:gd name="T0" fmla="*/ 1 w 3117"/>
                <a:gd name="T1" fmla="*/ 0 h 921"/>
                <a:gd name="T2" fmla="*/ 3117 w 3117"/>
                <a:gd name="T3" fmla="*/ 0 h 921"/>
                <a:gd name="T4" fmla="*/ 2871 w 3117"/>
                <a:gd name="T5" fmla="*/ 918 h 921"/>
                <a:gd name="T6" fmla="*/ 0 w 3117"/>
                <a:gd name="T7" fmla="*/ 921 h 921"/>
                <a:gd name="T8" fmla="*/ 1 w 3117"/>
                <a:gd name="T9" fmla="*/ 0 h 921"/>
                <a:gd name="T10" fmla="*/ 0 60000 65536"/>
                <a:gd name="T11" fmla="*/ 0 60000 65536"/>
                <a:gd name="T12" fmla="*/ 0 60000 65536"/>
                <a:gd name="T13" fmla="*/ 0 60000 65536"/>
                <a:gd name="T14" fmla="*/ 0 60000 65536"/>
                <a:gd name="T15" fmla="*/ 0 w 3117"/>
                <a:gd name="T16" fmla="*/ 0 h 921"/>
                <a:gd name="T17" fmla="*/ 3117 w 3117"/>
                <a:gd name="T18" fmla="*/ 921 h 921"/>
              </a:gdLst>
              <a:ahLst/>
              <a:cxnLst>
                <a:cxn ang="T10">
                  <a:pos x="T0" y="T1"/>
                </a:cxn>
                <a:cxn ang="T11">
                  <a:pos x="T2" y="T3"/>
                </a:cxn>
                <a:cxn ang="T12">
                  <a:pos x="T4" y="T5"/>
                </a:cxn>
                <a:cxn ang="T13">
                  <a:pos x="T6" y="T7"/>
                </a:cxn>
                <a:cxn ang="T14">
                  <a:pos x="T8" y="T9"/>
                </a:cxn>
              </a:cxnLst>
              <a:rect l="T15" t="T16" r="T17" b="T18"/>
              <a:pathLst>
                <a:path w="3117" h="921">
                  <a:moveTo>
                    <a:pt x="1" y="0"/>
                  </a:moveTo>
                  <a:lnTo>
                    <a:pt x="3117" y="0"/>
                  </a:lnTo>
                  <a:lnTo>
                    <a:pt x="2871" y="918"/>
                  </a:lnTo>
                  <a:lnTo>
                    <a:pt x="0" y="921"/>
                  </a:lnTo>
                  <a:lnTo>
                    <a:pt x="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809" name="Rectangle 13"/>
            <p:cNvSpPr>
              <a:spLocks noChangeArrowheads="1"/>
            </p:cNvSpPr>
            <p:nvPr/>
          </p:nvSpPr>
          <p:spPr bwMode="white">
            <a:xfrm rot="872574">
              <a:off x="2523" y="-76"/>
              <a:ext cx="47" cy="437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7681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 y="175"/>
              <a:ext cx="2636" cy="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6805" name="Rectangle 15"/>
          <p:cNvSpPr>
            <a:spLocks noGrp="1" noChangeArrowheads="1"/>
          </p:cNvSpPr>
          <p:nvPr>
            <p:ph type="ctrTitle"/>
          </p:nvPr>
        </p:nvSpPr>
        <p:spPr>
          <a:xfrm>
            <a:off x="152400" y="2406650"/>
            <a:ext cx="3657600" cy="1555750"/>
          </a:xfrm>
        </p:spPr>
        <p:txBody>
          <a:bodyPr anchor="b">
            <a:spAutoFit/>
          </a:bodyPr>
          <a:lstStyle/>
          <a:p>
            <a:pPr eaLnBrk="1" hangingPunct="1"/>
            <a:r>
              <a:rPr lang="en-US" sz="4800" b="1" smtClean="0">
                <a:solidFill>
                  <a:schemeClr val="bg1"/>
                </a:solidFill>
              </a:rPr>
              <a:t>Contact Information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1026"/>
          <p:cNvGrpSpPr>
            <a:grpSpLocks/>
          </p:cNvGrpSpPr>
          <p:nvPr/>
        </p:nvGrpSpPr>
        <p:grpSpPr bwMode="auto">
          <a:xfrm>
            <a:off x="-609600" y="-762000"/>
            <a:ext cx="9793288" cy="7437438"/>
            <a:chOff x="-361" y="-461"/>
            <a:chExt cx="6169" cy="4685"/>
          </a:xfrm>
        </p:grpSpPr>
        <p:sp>
          <p:nvSpPr>
            <p:cNvPr id="9221" name="Oval 1027"/>
            <p:cNvSpPr>
              <a:spLocks noChangeArrowheads="1"/>
            </p:cNvSpPr>
            <p:nvPr/>
          </p:nvSpPr>
          <p:spPr bwMode="ltGray">
            <a:xfrm>
              <a:off x="-361" y="-461"/>
              <a:ext cx="1824" cy="1824"/>
            </a:xfrm>
            <a:prstGeom prst="ellipse">
              <a:avLst/>
            </a:prstGeom>
            <a:noFill/>
            <a:ln w="28575">
              <a:solidFill>
                <a:srgbClr val="FFA7BC"/>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9222" name="Group 1028"/>
            <p:cNvGrpSpPr>
              <a:grpSpLocks/>
            </p:cNvGrpSpPr>
            <p:nvPr/>
          </p:nvGrpSpPr>
          <p:grpSpPr bwMode="auto">
            <a:xfrm>
              <a:off x="3424" y="-16"/>
              <a:ext cx="2368" cy="4240"/>
              <a:chOff x="3424" y="-16"/>
              <a:chExt cx="2368" cy="4240"/>
            </a:xfrm>
          </p:grpSpPr>
          <p:sp>
            <p:nvSpPr>
              <p:cNvPr id="9224" name="Freeform 1029"/>
              <p:cNvSpPr>
                <a:spLocks/>
              </p:cNvSpPr>
              <p:nvPr/>
            </p:nvSpPr>
            <p:spPr bwMode="ltGray">
              <a:xfrm>
                <a:off x="3424" y="-16"/>
                <a:ext cx="2368" cy="4240"/>
              </a:xfrm>
              <a:custGeom>
                <a:avLst/>
                <a:gdLst>
                  <a:gd name="T0" fmla="*/ 689 w 2368"/>
                  <a:gd name="T1" fmla="*/ 4240 h 4240"/>
                  <a:gd name="T2" fmla="*/ 0 w 2368"/>
                  <a:gd name="T3" fmla="*/ 0 h 4240"/>
                  <a:gd name="T4" fmla="*/ 2360 w 2368"/>
                  <a:gd name="T5" fmla="*/ 0 h 4240"/>
                  <a:gd name="T6" fmla="*/ 2368 w 2368"/>
                  <a:gd name="T7" fmla="*/ 3652 h 4240"/>
                  <a:gd name="T8" fmla="*/ 689 w 2368"/>
                  <a:gd name="T9" fmla="*/ 4240 h 4240"/>
                  <a:gd name="T10" fmla="*/ 0 60000 65536"/>
                  <a:gd name="T11" fmla="*/ 0 60000 65536"/>
                  <a:gd name="T12" fmla="*/ 0 60000 65536"/>
                  <a:gd name="T13" fmla="*/ 0 60000 65536"/>
                  <a:gd name="T14" fmla="*/ 0 60000 65536"/>
                  <a:gd name="T15" fmla="*/ 0 w 2368"/>
                  <a:gd name="T16" fmla="*/ 0 h 4240"/>
                  <a:gd name="T17" fmla="*/ 2368 w 2368"/>
                  <a:gd name="T18" fmla="*/ 4240 h 4240"/>
                </a:gdLst>
                <a:ahLst/>
                <a:cxnLst>
                  <a:cxn ang="T10">
                    <a:pos x="T0" y="T1"/>
                  </a:cxn>
                  <a:cxn ang="T11">
                    <a:pos x="T2" y="T3"/>
                  </a:cxn>
                  <a:cxn ang="T12">
                    <a:pos x="T4" y="T5"/>
                  </a:cxn>
                  <a:cxn ang="T13">
                    <a:pos x="T6" y="T7"/>
                  </a:cxn>
                  <a:cxn ang="T14">
                    <a:pos x="T8" y="T9"/>
                  </a:cxn>
                </a:cxnLst>
                <a:rect l="T15" t="T16" r="T17" b="T18"/>
                <a:pathLst>
                  <a:path w="2368" h="4240">
                    <a:moveTo>
                      <a:pt x="689" y="4240"/>
                    </a:moveTo>
                    <a:cubicBezTo>
                      <a:pt x="572" y="3564"/>
                      <a:pt x="116" y="704"/>
                      <a:pt x="0" y="0"/>
                    </a:cubicBezTo>
                    <a:cubicBezTo>
                      <a:pt x="516" y="0"/>
                      <a:pt x="1918" y="0"/>
                      <a:pt x="2360" y="0"/>
                    </a:cubicBezTo>
                    <a:cubicBezTo>
                      <a:pt x="2360" y="1164"/>
                      <a:pt x="2368" y="3368"/>
                      <a:pt x="2368" y="3652"/>
                    </a:cubicBezTo>
                    <a:cubicBezTo>
                      <a:pt x="1545" y="3937"/>
                      <a:pt x="689" y="4240"/>
                      <a:pt x="689" y="4240"/>
                    </a:cubicBezTo>
                    <a:close/>
                  </a:path>
                </a:pathLst>
              </a:custGeom>
              <a:solidFill>
                <a:srgbClr val="CC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9225" name="Picture 10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7" y="166"/>
                <a:ext cx="2019"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23" name="Line 1031"/>
            <p:cNvSpPr>
              <a:spLocks noChangeShapeType="1"/>
            </p:cNvSpPr>
            <p:nvPr/>
          </p:nvSpPr>
          <p:spPr bwMode="ltGray">
            <a:xfrm>
              <a:off x="277" y="912"/>
              <a:ext cx="5531" cy="0"/>
            </a:xfrm>
            <a:prstGeom prst="line">
              <a:avLst/>
            </a:prstGeom>
            <a:noFill/>
            <a:ln w="38100">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219" name="Rectangle 1032"/>
          <p:cNvSpPr>
            <a:spLocks noGrp="1" noChangeArrowheads="1"/>
          </p:cNvSpPr>
          <p:nvPr>
            <p:ph type="title" idx="4294967295"/>
          </p:nvPr>
        </p:nvSpPr>
        <p:spPr>
          <a:xfrm>
            <a:off x="0" y="304800"/>
            <a:ext cx="6172200" cy="1143000"/>
          </a:xfrm>
        </p:spPr>
        <p:txBody>
          <a:bodyPr/>
          <a:lstStyle/>
          <a:p>
            <a:pPr eaLnBrk="1" hangingPunct="1"/>
            <a:r>
              <a:rPr lang="en-US" sz="4000" b="1" smtClean="0">
                <a:solidFill>
                  <a:schemeClr val="tx1"/>
                </a:solidFill>
              </a:rPr>
              <a:t>Re-grouping Strategies</a:t>
            </a:r>
            <a:endParaRPr lang="en-US" sz="3600" b="1" smtClean="0">
              <a:solidFill>
                <a:schemeClr val="tx1"/>
              </a:solidFill>
            </a:endParaRPr>
          </a:p>
        </p:txBody>
      </p:sp>
      <p:sp>
        <p:nvSpPr>
          <p:cNvPr id="9220" name="Rectangle 1033"/>
          <p:cNvSpPr>
            <a:spLocks noGrp="1" noChangeArrowheads="1"/>
          </p:cNvSpPr>
          <p:nvPr>
            <p:ph type="subTitle" idx="4294967295"/>
          </p:nvPr>
        </p:nvSpPr>
        <p:spPr>
          <a:xfrm>
            <a:off x="228600" y="1447800"/>
            <a:ext cx="4724400" cy="461963"/>
          </a:xfrm>
        </p:spPr>
        <p:txBody>
          <a:bodyPr>
            <a:spAutoFit/>
          </a:bodyPr>
          <a:lstStyle/>
          <a:p>
            <a:pPr marL="609600" indent="-609600" eaLnBrk="1" hangingPunct="1"/>
            <a:endParaRPr lang="en-US" sz="2400" b="1" smtClean="0">
              <a:solidFill>
                <a:schemeClr val="accent2"/>
              </a:solidFill>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996&quot;&gt;&lt;object type=&quot;3&quot; unique_id=&quot;10998&quot;&gt;&lt;property id=&quot;20148&quot; value=&quot;5&quot;/&gt;&lt;property id=&quot;20300&quot; value=&quot;Slide 2 - &amp;quot;Human Bingo&amp;quot;&quot;/&gt;&lt;property id=&quot;20307&quot; value=&quot;257&quot;/&gt;&lt;/object&gt;&lt;object type=&quot;3&quot; unique_id=&quot;10999&quot;&gt;&lt;property id=&quot;20148&quot; value=&quot;5&quot;/&gt;&lt;property id=&quot;20300&quot; value=&quot;Slide 3 - &amp;quot;Building &amp;#x0D;&amp;#x0A;Successful&amp;#x0D;&amp;#x0A;Learning &amp;#x0D;&amp;#x0A;Communities&amp;quot;&quot;/&gt;&lt;property id=&quot;20307&quot; value=&quot;351&quot;/&gt;&lt;/object&gt;&lt;object type=&quot;3&quot; unique_id=&quot;11001&quot;&gt;&lt;property id=&quot;20148&quot; value=&quot;5&quot;/&gt;&lt;property id=&quot;20300&quot; value=&quot;Slide 5&quot;/&gt;&lt;property id=&quot;20307&quot; value=&quot;261&quot;/&gt;&lt;/object&gt;&lt;object type=&quot;3&quot; unique_id=&quot;11002&quot;&gt;&lt;property id=&quot;20148&quot; value=&quot;5&quot;/&gt;&lt;property id=&quot;20300&quot; value=&quot;Slide 6&quot;/&gt;&lt;property id=&quot;20307&quot; value=&quot;439&quot;/&gt;&lt;/object&gt;&lt;object type=&quot;3&quot; unique_id=&quot;11003&quot;&gt;&lt;property id=&quot;20148&quot; value=&quot;5&quot;/&gt;&lt;property id=&quot;20300&quot; value=&quot;Slide 7 - &amp;quot;Cat Herding&amp;quot;&quot;/&gt;&lt;property id=&quot;20307&quot; value=&quot;445&quot;/&gt;&lt;/object&gt;&lt;object type=&quot;3&quot; unique_id=&quot;11004&quot;&gt;&lt;property id=&quot;20148&quot; value=&quot;5&quot;/&gt;&lt;property id=&quot;20300&quot; value=&quot;Slide 8 - &amp;quot;Re-grouping Strategies&amp;quot;&quot;/&gt;&lt;property id=&quot;20307&quot; value=&quot;446&quot;/&gt;&lt;/object&gt;&lt;object type=&quot;3&quot; unique_id=&quot;11005&quot;&gt;&lt;property id=&quot;20148&quot; value=&quot;5&quot;/&gt;&lt;property id=&quot;20300&quot; value=&quot;Slide 9&quot;/&gt;&lt;property id=&quot;20307&quot; value=&quot;447&quot;/&gt;&lt;/object&gt;&lt;object type=&quot;3&quot; unique_id=&quot;11006&quot;&gt;&lt;property id=&quot;20148&quot; value=&quot;5&quot;/&gt;&lt;property id=&quot;20300&quot; value=&quot;Slide 10 - &amp;quot;Active Listening&amp;quot;&quot;/&gt;&lt;property id=&quot;20307&quot; value=&quot;448&quot;/&gt;&lt;/object&gt;&lt;object type=&quot;3&quot; unique_id=&quot;11007&quot;&gt;&lt;property id=&quot;20148&quot; value=&quot;5&quot;/&gt;&lt;property id=&quot;20300&quot; value=&quot;Slide 11&quot;/&gt;&lt;property id=&quot;20307&quot; value=&quot;449&quot;/&gt;&lt;/object&gt;&lt;object type=&quot;3&quot; unique_id=&quot;11008&quot;&gt;&lt;property id=&quot;20148&quot; value=&quot;5&quot;/&gt;&lt;property id=&quot;20300&quot; value=&quot;Slide 12 - &amp;quot;Expressing Gratitude&amp;quot;&quot;/&gt;&lt;property id=&quot;20307&quot; value=&quot;450&quot;/&gt;&lt;/object&gt;&lt;object type=&quot;3&quot; unique_id=&quot;11009&quot;&gt;&lt;property id=&quot;20148&quot; value=&quot;5&quot;/&gt;&lt;property id=&quot;20300&quot; value=&quot;Slide 13&quot;/&gt;&lt;property id=&quot;20307&quot; value=&quot;452&quot;/&gt;&lt;/object&gt;&lt;object type=&quot;3&quot; unique_id=&quot;11010&quot;&gt;&lt;property id=&quot;20148&quot; value=&quot;5&quot;/&gt;&lt;property id=&quot;20300&quot; value=&quot;Slide 14 - &amp;quot;Expressing Gratitude&amp;quot;&quot;/&gt;&lt;property id=&quot;20307&quot; value=&quot;451&quot;/&gt;&lt;/object&gt;&lt;object type=&quot;3&quot; unique_id=&quot;11012&quot;&gt;&lt;property id=&quot;20148&quot; value=&quot;5&quot;/&gt;&lt;property id=&quot;20300&quot; value=&quot;Slide 15&quot;/&gt;&lt;property id=&quot;20307&quot; value=&quot;454&quot;/&gt;&lt;/object&gt;&lt;object type=&quot;3&quot; unique_id=&quot;11013&quot;&gt;&lt;property id=&quot;20148&quot; value=&quot;5&quot;/&gt;&lt;property id=&quot;20300&quot; value=&quot;Slide 16 - &amp;quot;Continued&amp;quot;&quot;/&gt;&lt;property id=&quot;20307&quot; value=&quot;455&quot;/&gt;&lt;/object&gt;&lt;object type=&quot;3&quot; unique_id=&quot;11014&quot;&gt;&lt;property id=&quot;20148&quot; value=&quot;5&quot;/&gt;&lt;property id=&quot;20300&quot; value=&quot;Slide 17&quot;/&gt;&lt;property id=&quot;20307&quot; value=&quot;350&quot;/&gt;&lt;/object&gt;&lt;object type=&quot;3&quot; unique_id=&quot;11015&quot;&gt;&lt;property id=&quot;20148&quot; value=&quot;5&quot;/&gt;&lt;property id=&quot;20300&quot; value=&quot;Slide 18&quot;/&gt;&lt;property id=&quot;20307&quot; value=&quot;432&quot;/&gt;&lt;/object&gt;&lt;object type=&quot;3&quot; unique_id=&quot;11016&quot;&gt;&lt;property id=&quot;20148&quot; value=&quot;5&quot;/&gt;&lt;property id=&quot;20300&quot; value=&quot;Slide 19 - &amp;quot;What is a&amp;#x0D;&amp;#x0A;Learning Community?&amp;quot;&quot;/&gt;&lt;property id=&quot;20307&quot; value=&quot;456&quot;/&gt;&lt;/object&gt;&lt;object type=&quot;3&quot; unique_id=&quot;11017&quot;&gt;&lt;property id=&quot;20148&quot; value=&quot;5&quot;/&gt;&lt;property id=&quot;20300&quot; value=&quot;Slide 22&quot;/&gt;&lt;property id=&quot;20307&quot; value=&quot;457&quot;/&gt;&lt;/object&gt;&lt;object type=&quot;3&quot; unique_id=&quot;11018&quot;&gt;&lt;property id=&quot;20148&quot; value=&quot;5&quot;/&gt;&lt;property id=&quot;20300&quot; value=&quot;Slide 23&quot;/&gt;&lt;property id=&quot;20307&quot; value=&quot;458&quot;/&gt;&lt;/object&gt;&lt;object type=&quot;3&quot; unique_id=&quot;11019&quot;&gt;&lt;property id=&quot;20148&quot; value=&quot;5&quot;/&gt;&lt;property id=&quot;20300&quot; value=&quot;Slide 24&quot;/&gt;&lt;property id=&quot;20307&quot; value=&quot;459&quot;/&gt;&lt;/object&gt;&lt;object type=&quot;3&quot; unique_id=&quot;11020&quot;&gt;&lt;property id=&quot;20148&quot; value=&quot;5&quot;/&gt;&lt;property id=&quot;20300&quot; value=&quot;Slide 25 - &amp;quot;Learning Community Model&amp;quot;&quot;/&gt;&lt;property id=&quot;20307&quot; value=&quot;465&quot;/&gt;&lt;/object&gt;&lt;object type=&quot;3&quot; unique_id=&quot;11021&quot;&gt;&lt;property id=&quot;20148&quot; value=&quot;5&quot;/&gt;&lt;property id=&quot;20300&quot; value=&quot;Slide 26&quot;/&gt;&lt;property id=&quot;20307&quot; value=&quot;461&quot;/&gt;&lt;/object&gt;&lt;object type=&quot;3&quot; unique_id=&quot;11022&quot;&gt;&lt;property id=&quot;20148&quot; value=&quot;5&quot;/&gt;&lt;property id=&quot;20300&quot; value=&quot;Slide 27 - &amp;quot;The Legend of Bagger Vance&amp;quot;&quot;/&gt;&lt;property id=&quot;20307&quot; value=&quot;431&quot;/&gt;&lt;/object&gt;&lt;object type=&quot;3&quot; unique_id=&quot;11023&quot;&gt;&lt;property id=&quot;20148&quot; value=&quot;5&quot;/&gt;&lt;property id=&quot;20300&quot; value=&quot;Slide 28 - &amp;quot;Discussion Circles&amp;quot;&quot;/&gt;&lt;property id=&quot;20307&quot; value=&quot;462&quot;/&gt;&lt;/object&gt;&lt;object type=&quot;3&quot; unique_id=&quot;11024&quot;&gt;&lt;property id=&quot;20148&quot; value=&quot;5&quot;/&gt;&lt;property id=&quot;20300&quot; value=&quot;Slide 29 - &amp;quot;Why Build Successful Learning Communities?&amp;quot;&quot;/&gt;&lt;property id=&quot;20307&quot; value=&quot;463&quot;/&gt;&lt;/object&gt;&lt;object type=&quot;3&quot; unique_id=&quot;11025&quot;&gt;&lt;property id=&quot;20148&quot; value=&quot;5&quot;/&gt;&lt;property id=&quot;20300&quot; value=&quot;Slide 30&quot;/&gt;&lt;property id=&quot;20307&quot; value=&quot;377&quot;/&gt;&lt;/object&gt;&lt;object type=&quot;3&quot; unique_id=&quot;11026&quot;&gt;&lt;property id=&quot;20148&quot; value=&quot;5&quot;/&gt;&lt;property id=&quot;20300&quot; value=&quot;Slide 31 - &amp;quot;What Impacts Learning?&amp;quot;&quot;/&gt;&lt;property id=&quot;20307&quot; value=&quot;267&quot;/&gt;&lt;/object&gt;&lt;object type=&quot;3&quot; unique_id=&quot;11027&quot;&gt;&lt;property id=&quot;20148&quot; value=&quot;5&quot;/&gt;&lt;property id=&quot;20300&quot; value=&quot;Slide 32&quot;/&gt;&lt;property id=&quot;20307&quot; value=&quot;464&quot;/&gt;&lt;/object&gt;&lt;object type=&quot;3&quot; unique_id=&quot;11028&quot;&gt;&lt;property id=&quot;20148&quot; value=&quot;5&quot;/&gt;&lt;property id=&quot;20300&quot; value=&quot;Slide 33&quot;/&gt;&lt;property id=&quot;20307&quot; value=&quot;466&quot;/&gt;&lt;/object&gt;&lt;object type=&quot;3&quot; unique_id=&quot;11029&quot;&gt;&lt;property id=&quot;20148&quot; value=&quot;5&quot;/&gt;&lt;property id=&quot;20300&quot; value=&quot;Slide 34 - &amp;quot;Why Look at &amp;#x0D;&amp;#x0A;Social/Emotional Learning?&amp;quot;&quot;/&gt;&lt;property id=&quot;20307&quot; value=&quot;313&quot;/&gt;&lt;/object&gt;&lt;object type=&quot;3&quot; unique_id=&quot;11030&quot;&gt;&lt;property id=&quot;20148&quot; value=&quot;5&quot;/&gt;&lt;property id=&quot;20300&quot; value=&quot;Slide 35 - &amp;quot;The Search Institute&amp;quot;&quot;/&gt;&lt;property id=&quot;20307&quot; value=&quot;390&quot;/&gt;&lt;/object&gt;&lt;object type=&quot;3&quot; unique_id=&quot;11031&quot;&gt;&lt;property id=&quot;20148&quot; value=&quot;5&quot;/&gt;&lt;property id=&quot;20300&quot; value=&quot;Slide 36&quot;/&gt;&lt;property id=&quot;20307&quot; value=&quot;348&quot;/&gt;&lt;/object&gt;&lt;object type=&quot;3&quot; unique_id=&quot;11032&quot;&gt;&lt;property id=&quot;20148&quot; value=&quot;5&quot;/&gt;&lt;property id=&quot;20300&quot; value=&quot;Slide 37&quot;/&gt;&lt;property id=&quot;20307&quot; value=&quot;349&quot;/&gt;&lt;/object&gt;&lt;object type=&quot;3&quot; unique_id=&quot;11033&quot;&gt;&lt;property id=&quot;20148&quot; value=&quot;5&quot;/&gt;&lt;property id=&quot;20300&quot; value=&quot;Slide 38 - &amp;quot;Average Number of Assets&amp;quot;&quot;/&gt;&lt;property id=&quot;20307&quot; value=&quot;391&quot;/&gt;&lt;/object&gt;&lt;object type=&quot;3&quot; unique_id=&quot;11034&quot;&gt;&lt;property id=&quot;20148&quot; value=&quot;5&quot;/&gt;&lt;property id=&quot;20300&quot; value=&quot;Slide 40 - &amp;quot;Gotcha-Ya&amp;quot;&quot;/&gt;&lt;property id=&quot;20307&quot; value=&quot;467&quot;/&gt;&lt;/object&gt;&lt;object type=&quot;3&quot; unique_id=&quot;11035&quot;&gt;&lt;property id=&quot;20148&quot; value=&quot;5&quot;/&gt;&lt;property id=&quot;20300&quot; value=&quot;Slide 39&quot;/&gt;&lt;property id=&quot;20307&quot; value=&quot;291&quot;/&gt;&lt;/object&gt;&lt;object type=&quot;3&quot; unique_id=&quot;11036&quot;&gt;&lt;property id=&quot;20148&quot; value=&quot;5&quot;/&gt;&lt;property id=&quot;20300&quot; value=&quot;Slide 41&quot;/&gt;&lt;property id=&quot;20307&quot; value=&quot;374&quot;/&gt;&lt;/object&gt;&lt;object type=&quot;3&quot; unique_id=&quot;11037&quot;&gt;&lt;property id=&quot;20148&quot; value=&quot;5&quot;/&gt;&lt;property id=&quot;20300&quot; value=&quot;Slide 42&quot;/&gt;&lt;property id=&quot;20307&quot; value=&quot;433&quot;/&gt;&lt;/object&gt;&lt;object type=&quot;3&quot; unique_id=&quot;11038&quot;&gt;&lt;property id=&quot;20148&quot; value=&quot;5&quot;/&gt;&lt;property id=&quot;20300&quot; value=&quot;Slide 43 - &amp;quot;Repeat to Remember&amp;quot;&quot;/&gt;&lt;property id=&quot;20307&quot; value=&quot;469&quot;/&gt;&lt;/object&gt;&lt;object type=&quot;3&quot; unique_id=&quot;11039&quot;&gt;&lt;property id=&quot;20148&quot; value=&quot;5&quot;/&gt;&lt;property id=&quot;20300&quot; value=&quot;Slide 44 - &amp;quot;Human Calculator&amp;quot;&quot;/&gt;&lt;property id=&quot;20307&quot; value=&quot;468&quot;/&gt;&lt;/object&gt;&lt;object type=&quot;3&quot; unique_id=&quot;11040&quot;&gt;&lt;property id=&quot;20148&quot; value=&quot;5&quot;/&gt;&lt;property id=&quot;20300&quot; value=&quot;Slide 45&quot;/&gt;&lt;property id=&quot;20307&quot; value=&quot;393&quot;/&gt;&lt;/object&gt;&lt;object type=&quot;3&quot; unique_id=&quot;11041&quot;&gt;&lt;property id=&quot;20148&quot; value=&quot;5&quot;/&gt;&lt;property id=&quot;20300&quot; value=&quot;Slide 46 - &amp;quot;Beach Ball&amp;quot;&quot;/&gt;&lt;property id=&quot;20307&quot; value=&quot;420&quot;/&gt;&lt;/object&gt;&lt;object type=&quot;3&quot; unique_id=&quot;11042&quot;&gt;&lt;property id=&quot;20148&quot; value=&quot;5&quot;/&gt;&lt;property id=&quot;20300&quot; value=&quot;Slide 47 - &amp;quot;How to Build Successful Learning Communities&amp;quot;&quot;/&gt;&lt;property id=&quot;20307&quot; value=&quot;397&quot;/&gt;&lt;/object&gt;&lt;object type=&quot;3&quot; unique_id=&quot;11043&quot;&gt;&lt;property id=&quot;20148&quot; value=&quot;5&quot;/&gt;&lt;property id=&quot;20300&quot; value=&quot;Slide 48&quot;/&gt;&lt;property id=&quot;20307&quot; value=&quot;471&quot;/&gt;&lt;/object&gt;&lt;object type=&quot;3&quot; unique_id=&quot;11044&quot;&gt;&lt;property id=&quot;20148&quot; value=&quot;5&quot;/&gt;&lt;property id=&quot;20300&quot; value=&quot;Slide 49 - &amp;quot;Learning Community Model&amp;quot;&quot;/&gt;&lt;property id=&quot;20307&quot; value=&quot;470&quot;/&gt;&lt;/object&gt;&lt;object type=&quot;3&quot; unique_id=&quot;11045&quot;&gt;&lt;property id=&quot;20148&quot; value=&quot;5&quot;/&gt;&lt;property id=&quot;20300&quot; value=&quot;Slide 50&quot;/&gt;&lt;property id=&quot;20307&quot; value=&quot;290&quot;/&gt;&lt;/object&gt;&lt;object type=&quot;3&quot; unique_id=&quot;11046&quot;&gt;&lt;property id=&quot;20148&quot; value=&quot;5&quot;/&gt;&lt;property id=&quot;20300&quot; value=&quot;Slide 51 - &amp;quot;Maslow’s Hierarchy of Needs&amp;quot;&quot;/&gt;&lt;property id=&quot;20307&quot; value=&quot;392&quot;/&gt;&lt;/object&gt;&lt;object type=&quot;3&quot; unique_id=&quot;11047&quot;&gt;&lt;property id=&quot;20148&quot; value=&quot;5&quot;/&gt;&lt;property id=&quot;20300&quot; value=&quot;Slide 52&quot;/&gt;&lt;property id=&quot;20307&quot; value=&quot;277&quot;/&gt;&lt;/object&gt;&lt;object type=&quot;3&quot; unique_id=&quot;11048&quot;&gt;&lt;property id=&quot;20148&quot; value=&quot;5&quot;/&gt;&lt;property id=&quot;20300&quot; value=&quot;Slide 53 - &amp;quot;The Method&amp;quot;&quot;/&gt;&lt;property id=&quot;20307&quot; value=&quot;472&quot;/&gt;&lt;/object&gt;&lt;object type=&quot;3&quot; unique_id=&quot;11049&quot;&gt;&lt;property id=&quot;20148&quot; value=&quot;5&quot;/&gt;&lt;property id=&quot;20300&quot; value=&quot;Slide 54&quot;/&gt;&lt;property id=&quot;20307&quot; value=&quot;474&quot;/&gt;&lt;/object&gt;&lt;object type=&quot;3&quot; unique_id=&quot;11050&quot;&gt;&lt;property id=&quot;20148&quot; value=&quot;5&quot;/&gt;&lt;property id=&quot;20300&quot; value=&quot;Slide 55 - &amp;quot;Schema&amp;quot;&quot;/&gt;&lt;property id=&quot;20307&quot; value=&quot;473&quot;/&gt;&lt;/object&gt;&lt;object type=&quot;3&quot; unique_id=&quot;11051&quot;&gt;&lt;property id=&quot;20148&quot; value=&quot;5&quot;/&gt;&lt;property id=&quot;20300&quot; value=&quot;Slide 56 - &amp;quot;The Method&amp;quot;&quot;/&gt;&lt;property id=&quot;20307&quot; value=&quot;414&quot;/&gt;&lt;/object&gt;&lt;object type=&quot;3&quot; unique_id=&quot;11052&quot;&gt;&lt;property id=&quot;20148&quot; value=&quot;5&quot;/&gt;&lt;property id=&quot;20300&quot; value=&quot;Slide 57 - &amp;quot;Reflection&amp;quot;&quot;/&gt;&lt;property id=&quot;20307&quot; value=&quot;372&quot;/&gt;&lt;/object&gt;&lt;object type=&quot;3&quot; unique_id=&quot;11053&quot;&gt;&lt;property id=&quot;20148&quot; value=&quot;5&quot;/&gt;&lt;property id=&quot;20300&quot; value=&quot;Slide 58 - &amp;quot;Tools for &amp;#x0D;&amp;#x0A;Building &amp;#x0D;&amp;#x0A;Successful&amp;#x0D;&amp;#x0A;Learning &amp;#x0D;&amp;#x0A;Communities&amp;quot;&quot;/&gt;&lt;property id=&quot;20307&quot; value=&quot;272&quot;/&gt;&lt;/object&gt;&lt;object type=&quot;3&quot; unique_id=&quot;11054&quot;&gt;&lt;property id=&quot;20148&quot; value=&quot;5&quot;/&gt;&lt;property id=&quot;20300&quot; value=&quot;Slide 59 - &amp;quot;Learning Community Model&amp;quot;&quot;/&gt;&lt;property id=&quot;20307&quot; value=&quot;353&quot;/&gt;&lt;/object&gt;&lt;object type=&quot;3&quot; unique_id=&quot;11055&quot;&gt;&lt;property id=&quot;20148&quot; value=&quot;5&quot;/&gt;&lt;property id=&quot;20300&quot; value=&quot;Slide 60&quot;/&gt;&lt;property id=&quot;20307&quot; value=&quot;437&quot;/&gt;&lt;/object&gt;&lt;object type=&quot;3&quot; unique_id=&quot;11056&quot;&gt;&lt;property id=&quot;20148&quot; value=&quot;5&quot;/&gt;&lt;property id=&quot;20300&quot; value=&quot;Slide 61&quot;/&gt;&lt;property id=&quot;20307&quot; value=&quot;436&quot;/&gt;&lt;/object&gt;&lt;object type=&quot;3&quot; unique_id=&quot;11057&quot;&gt;&lt;property id=&quot;20148&quot; value=&quot;5&quot;/&gt;&lt;property id=&quot;20300&quot; value=&quot;Slide 62 - &amp;quot;Affirmations&amp;quot;&quot;/&gt;&lt;property id=&quot;20307&quot; value=&quot;412&quot;/&gt;&lt;/object&gt;&lt;object type=&quot;3&quot; unique_id=&quot;11058&quot;&gt;&lt;property id=&quot;20148&quot; value=&quot;5&quot;/&gt;&lt;property id=&quot;20300&quot; value=&quot;Slide 63 - &amp;quot;Movie Clip&amp;quot;&quot;/&gt;&lt;property id=&quot;20307&quot; value=&quot;430&quot;/&gt;&lt;/object&gt;&lt;object type=&quot;3&quot; unique_id=&quot;11059&quot;&gt;&lt;property id=&quot;20148&quot; value=&quot;5&quot;/&gt;&lt;property id=&quot;20300&quot; value=&quot;Slide 64 - &amp;quot;Feedback&amp;quot;&quot;/&gt;&lt;property id=&quot;20307&quot; value=&quot;413&quot;/&gt;&lt;/object&gt;&lt;object type=&quot;3&quot; unique_id=&quot;11060&quot;&gt;&lt;property id=&quot;20148&quot; value=&quot;5&quot;/&gt;&lt;property id=&quot;20300&quot; value=&quot;Slide 65 - &amp;quot;Roll of the Dice&amp;quot;&quot;/&gt;&lt;property id=&quot;20307&quot; value=&quot;417&quot;/&gt;&lt;/object&gt;&lt;object type=&quot;3&quot; unique_id=&quot;11061&quot;&gt;&lt;property id=&quot;20148&quot; value=&quot;5&quot;/&gt;&lt;property id=&quot;20300&quot; value=&quot;Slide 66 - &amp;quot;Beach Ball&amp;quot;&quot;/&gt;&lt;property id=&quot;20307&quot; value=&quot;475&quot;/&gt;&lt;/object&gt;&lt;object type=&quot;3&quot; unique_id=&quot;11062&quot;&gt;&lt;property id=&quot;20148&quot; value=&quot;5&quot;/&gt;&lt;property id=&quot;20300&quot; value=&quot;Slide 67 - &amp;quot;Talking Knot&amp;quot;&quot;/&gt;&lt;property id=&quot;20307&quot; value=&quot;387&quot;/&gt;&lt;/object&gt;&lt;object type=&quot;3&quot; unique_id=&quot;11063&quot;&gt;&lt;property id=&quot;20148&quot; value=&quot;5&quot;/&gt;&lt;property id=&quot;20300&quot; value=&quot;Slide 68 - &amp;quot;Call a Friend&amp;quot;&quot;/&gt;&lt;property id=&quot;20307&quot; value=&quot;421&quot;/&gt;&lt;/object&gt;&lt;object type=&quot;3&quot; unique_id=&quot;11064&quot;&gt;&lt;property id=&quot;20148&quot; value=&quot;5&quot;/&gt;&lt;property id=&quot;20300&quot; value=&quot;Slide 69&quot;/&gt;&lt;property id=&quot;20307&quot; value=&quot;476&quot;/&gt;&lt;/object&gt;&lt;object type=&quot;3&quot; unique_id=&quot;11065&quot;&gt;&lt;property id=&quot;20148&quot; value=&quot;5&quot;/&gt;&lt;property id=&quot;20300&quot; value=&quot;Slide 70 - &amp;quot;Class Movie&amp;quot;&quot;/&gt;&lt;property id=&quot;20307&quot; value=&quot;426&quot;/&gt;&lt;/object&gt;&lt;object type=&quot;3&quot; unique_id=&quot;11066&quot;&gt;&lt;property id=&quot;20148&quot; value=&quot;5&quot;/&gt;&lt;property id=&quot;20300&quot; value=&quot;Slide 71&quot;/&gt;&lt;property id=&quot;20307&quot; value=&quot;295&quot;/&gt;&lt;/object&gt;&lt;object type=&quot;3&quot; unique_id=&quot;11068&quot;&gt;&lt;property id=&quot;20148&quot; value=&quot;5&quot;/&gt;&lt;property id=&quot;20300&quot; value=&quot;Slide 73 - &amp;quot;Web Resources&amp;quot;&quot;/&gt;&lt;property id=&quot;20307&quot; value=&quot;352&quot;/&gt;&lt;/object&gt;&lt;object type=&quot;3&quot; unique_id=&quot;11069&quot;&gt;&lt;property id=&quot;20148&quot; value=&quot;5&quot;/&gt;&lt;property id=&quot;20300&quot; value=&quot;Slide 74 - &amp;quot;Contact Information&amp;quot;&quot;/&gt;&lt;property id=&quot;20307&quot; value=&quot;287&quot;/&gt;&lt;/object&gt;&lt;object type=&quot;3&quot; unique_id=&quot;12437&quot;&gt;&lt;property id=&quot;20148&quot; value=&quot;5&quot;/&gt;&lt;property id=&quot;20300&quot; value=&quot;Slide 1&quot;/&gt;&lt;property id=&quot;20307&quot; value=&quot;477&quot;/&gt;&lt;/object&gt;&lt;object type=&quot;3&quot; unique_id=&quot;12438&quot;&gt;&lt;property id=&quot;20148&quot; value=&quot;5&quot;/&gt;&lt;property id=&quot;20300&quot; value=&quot;Slide 20 - &amp;quot;Snow Ball Fight&amp;quot;&quot;/&gt;&lt;property id=&quot;20307&quot; value=&quot;479&quot;/&gt;&lt;/object&gt;&lt;object type=&quot;3&quot; unique_id=&quot;12439&quot;&gt;&lt;property id=&quot;20148&quot; value=&quot;5&quot;/&gt;&lt;property id=&quot;20300&quot; value=&quot;Slide 21 - &amp;quot;Workshop Norms&amp;quot;&quot;/&gt;&lt;property id=&quot;20307&quot; value=&quot;480&quot;/&gt;&lt;/object&gt;&lt;object type=&quot;3&quot; unique_id=&quot;12440&quot;&gt;&lt;property id=&quot;20148&quot; value=&quot;5&quot;/&gt;&lt;property id=&quot;20300&quot; value=&quot;Slide 72&quot;/&gt;&lt;property id=&quot;20307&quot; value=&quot;478&quot;/&gt;&lt;/object&gt;&lt;object type=&quot;3&quot; unique_id=&quot;12518&quot;&gt;&lt;property id=&quot;20148&quot; value=&quot;5&quot;/&gt;&lt;property id=&quot;20300&quot; value=&quot;Slide 4 - &amp;quot;Introductions&amp;quot;&quot;/&gt;&lt;property id=&quot;20307&quot; value=&quot;481&quot;/&gt;&lt;/object&gt;&lt;/object&gt;&lt;object type=&quot;8&quot; unique_id=&quot;11144&quo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12322</TotalTime>
  <Words>2095</Words>
  <Application>Microsoft Office PowerPoint</Application>
  <PresentationFormat>On-screen Show (4:3)</PresentationFormat>
  <Paragraphs>620</Paragraphs>
  <Slides>83</Slides>
  <Notes>82</Notes>
  <HiddenSlides>0</HiddenSlides>
  <MMClips>3</MMClips>
  <ScaleCrop>false</ScaleCrop>
  <HeadingPairs>
    <vt:vector size="10" baseType="variant">
      <vt:variant>
        <vt:lpstr>Fonts Used</vt:lpstr>
      </vt:variant>
      <vt:variant>
        <vt:i4>13</vt:i4>
      </vt:variant>
      <vt:variant>
        <vt:lpstr>Theme</vt:lpstr>
      </vt:variant>
      <vt:variant>
        <vt:i4>1</vt:i4>
      </vt:variant>
      <vt:variant>
        <vt:lpstr>Links</vt:lpstr>
      </vt:variant>
      <vt:variant>
        <vt:i4>1</vt:i4>
      </vt:variant>
      <vt:variant>
        <vt:lpstr>Embedded OLE Servers</vt:lpstr>
      </vt:variant>
      <vt:variant>
        <vt:i4>3</vt:i4>
      </vt:variant>
      <vt:variant>
        <vt:lpstr>Slide Titles</vt:lpstr>
      </vt:variant>
      <vt:variant>
        <vt:i4>83</vt:i4>
      </vt:variant>
    </vt:vector>
  </HeadingPairs>
  <TitlesOfParts>
    <vt:vector size="101" baseType="lpstr">
      <vt:lpstr>MS PGothic</vt:lpstr>
      <vt:lpstr>MS PGothic</vt:lpstr>
      <vt:lpstr>Arial</vt:lpstr>
      <vt:lpstr>Arial Black</vt:lpstr>
      <vt:lpstr>Chalkboard</vt:lpstr>
      <vt:lpstr>Chalkboard Bold</vt:lpstr>
      <vt:lpstr>Palatino</vt:lpstr>
      <vt:lpstr>Papyrus</vt:lpstr>
      <vt:lpstr>Papyrus LET</vt:lpstr>
      <vt:lpstr>Tahoma</vt:lpstr>
      <vt:lpstr>Tahoma Bold</vt:lpstr>
      <vt:lpstr>Times</vt:lpstr>
      <vt:lpstr>Times New Roman</vt:lpstr>
      <vt:lpstr>Default Design</vt:lpstr>
      <vt:lpstr>???</vt:lpstr>
      <vt:lpstr>Document</vt:lpstr>
      <vt:lpstr>Worksheet</vt:lpstr>
      <vt:lpstr>Acrobat Document</vt:lpstr>
      <vt:lpstr>PowerPoint Presentation</vt:lpstr>
      <vt:lpstr>Human Bingo</vt:lpstr>
      <vt:lpstr>Building  Successful Learning  Communities</vt:lpstr>
      <vt:lpstr>Introductions</vt:lpstr>
      <vt:lpstr>PowerPoint Presentation</vt:lpstr>
      <vt:lpstr>PowerPoint Presentation</vt:lpstr>
      <vt:lpstr>Cat Herding</vt:lpstr>
      <vt:lpstr>Talking Object</vt:lpstr>
      <vt:lpstr>Re-grouping Strategies</vt:lpstr>
      <vt:lpstr>PowerPoint Presentation</vt:lpstr>
      <vt:lpstr>Active Listening</vt:lpstr>
      <vt:lpstr>PowerPoint Presentation</vt:lpstr>
      <vt:lpstr>Expressing Gratitude</vt:lpstr>
      <vt:lpstr>PowerPoint Presentation</vt:lpstr>
      <vt:lpstr>Expressing Gratitude</vt:lpstr>
      <vt:lpstr>Workshop Norms</vt:lpstr>
      <vt:lpstr>PowerPoint Presentation</vt:lpstr>
      <vt:lpstr>Continued</vt:lpstr>
      <vt:lpstr>PowerPoint Presentation</vt:lpstr>
      <vt:lpstr>PowerPoint Presentation</vt:lpstr>
      <vt:lpstr>What is a Learning Community?</vt:lpstr>
      <vt:lpstr>PowerPoint Presentation</vt:lpstr>
      <vt:lpstr>PowerPoint Presentation</vt:lpstr>
      <vt:lpstr>PowerPoint Presentation</vt:lpstr>
      <vt:lpstr>PowerPoint Presentation</vt:lpstr>
      <vt:lpstr>PowerPoint Presentation</vt:lpstr>
      <vt:lpstr>Learning Community Model</vt:lpstr>
      <vt:lpstr>The Legend of Bagger Vance</vt:lpstr>
      <vt:lpstr>Discussion Circles</vt:lpstr>
      <vt:lpstr>Why Build Successful Learning Communities?</vt:lpstr>
      <vt:lpstr>PowerPoint Presentation</vt:lpstr>
      <vt:lpstr>What Impacts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Repeat to Remember</vt:lpstr>
      <vt:lpstr>PowerPoint Presentation</vt:lpstr>
      <vt:lpstr>Human Calculator</vt:lpstr>
      <vt:lpstr>PowerPoint Presentation</vt:lpstr>
      <vt:lpstr>The Search Institute</vt:lpstr>
      <vt:lpstr>PowerPoint Presentation</vt:lpstr>
      <vt:lpstr>PowerPoint Presentation</vt:lpstr>
      <vt:lpstr>Average Number of Assets</vt:lpstr>
      <vt:lpstr>PowerPoint Presentation</vt:lpstr>
      <vt:lpstr>PowerPoint Presentation</vt:lpstr>
      <vt:lpstr>Why Look at  Social/Emotional Learning?</vt:lpstr>
      <vt:lpstr>PowerPoint Presentation</vt:lpstr>
      <vt:lpstr>Beach Ball</vt:lpstr>
      <vt:lpstr>How to Build Successful Learning Communities</vt:lpstr>
      <vt:lpstr>Gotcha!</vt:lpstr>
      <vt:lpstr>PowerPoint Presentation</vt:lpstr>
      <vt:lpstr>Learning Community Model</vt:lpstr>
      <vt:lpstr>       Mindsets</vt:lpstr>
      <vt:lpstr>PowerPoint Presentation</vt:lpstr>
      <vt:lpstr>Maslow’s Hierarchy of Needs</vt:lpstr>
      <vt:lpstr>PowerPoint Presentation</vt:lpstr>
      <vt:lpstr>The Method</vt:lpstr>
      <vt:lpstr>PowerPoint Presentation</vt:lpstr>
      <vt:lpstr>Schema</vt:lpstr>
      <vt:lpstr>The Method</vt:lpstr>
      <vt:lpstr>Reflection</vt:lpstr>
      <vt:lpstr>PowerPoint Presentation</vt:lpstr>
      <vt:lpstr>Tools for  Building  Successful Learning  Communities</vt:lpstr>
      <vt:lpstr>Affirmations</vt:lpstr>
      <vt:lpstr>Movie Clip</vt:lpstr>
      <vt:lpstr>Call a Friend</vt:lpstr>
      <vt:lpstr>Feedback</vt:lpstr>
      <vt:lpstr>Class Movie</vt:lpstr>
      <vt:lpstr>Talking Object</vt:lpstr>
      <vt:lpstr>PowerPoint Presentation</vt:lpstr>
      <vt:lpstr>Discussion Circles</vt:lpstr>
      <vt:lpstr>Beach Ball</vt:lpstr>
      <vt:lpstr>Quick Silly Game!</vt:lpstr>
      <vt:lpstr>Call a Friend</vt:lpstr>
      <vt:lpstr>Roll of the Dice</vt:lpstr>
      <vt:lpstr>PowerPoint Presentation</vt:lpstr>
      <vt:lpstr>PowerPoint Presentation</vt:lpstr>
      <vt:lpstr>Web Resources</vt:lpstr>
      <vt:lpstr>Contact Information</vt:lpstr>
    </vt:vector>
  </TitlesOfParts>
  <Company>뿿밀뿿뭠뿿쳔</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Bingo</dc:title>
  <dc:creator>Aaorn Hansen</dc:creator>
  <cp:lastModifiedBy>Vanderwey, Scott A</cp:lastModifiedBy>
  <cp:revision>188</cp:revision>
  <dcterms:created xsi:type="dcterms:W3CDTF">2009-02-21T19:51:03Z</dcterms:created>
  <dcterms:modified xsi:type="dcterms:W3CDTF">2017-05-24T17:25:25Z</dcterms:modified>
</cp:coreProperties>
</file>